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18288000" cy="10287000"/>
  <p:notesSz cx="6858000" cy="9144000"/>
  <p:embeddedFontLst>
    <p:embeddedFont>
      <p:font typeface="ABeeZee" panose="020B0604020202020204" charset="0"/>
      <p:regular r:id="rId12"/>
    </p:embeddedFont>
    <p:embeddedFont>
      <p:font typeface="Atkinson Hyperlegible" panose="020B0604020202020204" charset="0"/>
      <p:regular r:id="rId13"/>
    </p:embeddedFont>
    <p:embeddedFont>
      <p:font typeface="Atkinson Hyperlegible Bold" panose="020B0604020202020204" charset="0"/>
      <p:regular r:id="rId14"/>
    </p:embeddedFont>
    <p:embeddedFont>
      <p:font typeface="Bernoru SemiCondense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 Bold Italics" panose="020B0604020202020204" charset="0"/>
      <p:regular r:id="rId20"/>
    </p:embeddedFont>
    <p:embeddedFont>
      <p:font typeface="Comic Sans" panose="020B0604020202020204" charset="0"/>
      <p:regular r:id="rId21"/>
    </p:embeddedFont>
    <p:embeddedFont>
      <p:font typeface="Gagalin" panose="020B0604020202020204" charset="0"/>
      <p:regular r:id="rId22"/>
    </p:embeddedFont>
    <p:embeddedFont>
      <p:font typeface="Garet" panose="020B0604020202020204" charset="0"/>
      <p:regular r:id="rId23"/>
    </p:embeddedFont>
    <p:embeddedFont>
      <p:font typeface="Garet Bold" panose="020B0604020202020204" charset="0"/>
      <p:regular r:id="rId24"/>
    </p:embeddedFont>
    <p:embeddedFont>
      <p:font typeface="Glacial Indifference Bold" panose="020B0604020202020204" charset="0"/>
      <p:regular r:id="rId25"/>
    </p:embeddedFont>
    <p:embeddedFont>
      <p:font typeface="HK Grotesk Bold" panose="020B0604020202020204" charset="0"/>
      <p:regular r:id="rId26"/>
    </p:embeddedFont>
    <p:embeddedFont>
      <p:font typeface="Inter" panose="020B0604020202020204" charset="0"/>
      <p:regular r:id="rId27"/>
    </p:embeddedFont>
    <p:embeddedFont>
      <p:font typeface="League Spartan" panose="020B0604020202020204" charset="0"/>
      <p:regular r:id="rId28"/>
    </p:embeddedFont>
    <p:embeddedFont>
      <p:font typeface="Paalalabas Wide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45664" y="3988675"/>
            <a:ext cx="1977164" cy="19771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7683C0">
                <a:alpha val="17647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4878" y="30658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951896" y="5908690"/>
            <a:ext cx="9895787" cy="349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4"/>
              </a:lnSpc>
            </a:pPr>
            <a:r>
              <a:rPr lang="en-US" sz="3067" u="sng">
                <a:solidFill>
                  <a:srgbClr val="050A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Presented by :</a:t>
            </a:r>
          </a:p>
          <a:p>
            <a:pPr algn="l">
              <a:lnSpc>
                <a:spcPts val="3897"/>
              </a:lnSpc>
            </a:pPr>
            <a:endParaRPr lang="en-US" sz="3067" u="sng">
              <a:solidFill>
                <a:srgbClr val="050A3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3897"/>
              </a:lnSpc>
            </a:pPr>
            <a:r>
              <a:rPr lang="en-US" sz="2784" b="1" spc="222">
                <a:solidFill>
                  <a:srgbClr val="050A30"/>
                </a:solidFill>
                <a:latin typeface="Garet Bold"/>
                <a:ea typeface="Garet Bold"/>
                <a:cs typeface="Garet Bold"/>
                <a:sym typeface="Garet Bold"/>
              </a:rPr>
              <a:t>AHNAF SHAHRIAR PIAS</a:t>
            </a:r>
            <a:r>
              <a:rPr lang="en-US" sz="2784" spc="222">
                <a:solidFill>
                  <a:srgbClr val="050A30"/>
                </a:solidFill>
                <a:latin typeface="Garet"/>
                <a:ea typeface="Garet"/>
                <a:cs typeface="Garet"/>
                <a:sym typeface="Garet"/>
              </a:rPr>
              <a:t>  ( 220042146 )</a:t>
            </a:r>
          </a:p>
          <a:p>
            <a:pPr algn="l">
              <a:lnSpc>
                <a:spcPts val="3897"/>
              </a:lnSpc>
            </a:pPr>
            <a:r>
              <a:rPr lang="en-US" sz="2784" b="1" spc="222">
                <a:solidFill>
                  <a:srgbClr val="050A30"/>
                </a:solidFill>
                <a:latin typeface="Garet Bold"/>
                <a:ea typeface="Garet Bold"/>
                <a:cs typeface="Garet Bold"/>
                <a:sym typeface="Garet Bold"/>
              </a:rPr>
              <a:t>MD. SAMEUR RAHMAN </a:t>
            </a:r>
            <a:r>
              <a:rPr lang="en-US" sz="2784" spc="222">
                <a:solidFill>
                  <a:srgbClr val="050A30"/>
                </a:solidFill>
                <a:latin typeface="Garet"/>
                <a:ea typeface="Garet"/>
                <a:cs typeface="Garet"/>
                <a:sym typeface="Garet"/>
              </a:rPr>
              <a:t>   ( 220042144 )</a:t>
            </a:r>
          </a:p>
          <a:p>
            <a:pPr algn="l">
              <a:lnSpc>
                <a:spcPts val="3897"/>
              </a:lnSpc>
            </a:pPr>
            <a:r>
              <a:rPr lang="en-US" sz="2784" b="1" spc="222">
                <a:solidFill>
                  <a:srgbClr val="050A30"/>
                </a:solidFill>
                <a:latin typeface="Garet Bold"/>
                <a:ea typeface="Garet Bold"/>
                <a:cs typeface="Garet Bold"/>
                <a:sym typeface="Garet Bold"/>
              </a:rPr>
              <a:t>IRFAN SHAFEE </a:t>
            </a:r>
            <a:r>
              <a:rPr lang="en-US" sz="2784" spc="222">
                <a:solidFill>
                  <a:srgbClr val="050A30"/>
                </a:solidFill>
                <a:latin typeface="Garet"/>
                <a:ea typeface="Garet"/>
                <a:cs typeface="Garet"/>
                <a:sym typeface="Garet"/>
              </a:rPr>
              <a:t>                 ( 220042164 )</a:t>
            </a:r>
          </a:p>
          <a:p>
            <a:pPr algn="l">
              <a:lnSpc>
                <a:spcPts val="3897"/>
              </a:lnSpc>
            </a:pPr>
            <a:r>
              <a:rPr lang="en-US" sz="2784">
                <a:solidFill>
                  <a:srgbClr val="050A30"/>
                </a:solidFill>
                <a:latin typeface="Comic Sans"/>
                <a:ea typeface="Comic Sans"/>
                <a:cs typeface="Comic Sans"/>
                <a:sym typeface="Comic Sans"/>
              </a:rPr>
              <a:t>=============================================</a:t>
            </a:r>
          </a:p>
          <a:p>
            <a:pPr algn="l">
              <a:lnSpc>
                <a:spcPts val="4029"/>
              </a:lnSpc>
            </a:pPr>
            <a:endParaRPr lang="en-US" sz="2784">
              <a:solidFill>
                <a:srgbClr val="050A30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244244" y="5078968"/>
            <a:ext cx="2545888" cy="254588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278689" y="925830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078839" y="9855414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7943480" y="925830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842038" y="33020"/>
            <a:ext cx="319139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223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SWE - 4404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19855" y="1294953"/>
            <a:ext cx="12196514" cy="211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8"/>
              </a:lnSpc>
            </a:pPr>
            <a:r>
              <a:rPr lang="en-US" sz="14380">
                <a:solidFill>
                  <a:srgbClr val="12229D"/>
                </a:solidFill>
                <a:latin typeface="Gagalin"/>
                <a:ea typeface="Gagalin"/>
                <a:cs typeface="Gagalin"/>
                <a:sym typeface="Gagalin"/>
              </a:rPr>
              <a:t>NESTUP BD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808120" y="9855414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729617" y="925830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926439" y="3308473"/>
            <a:ext cx="7946951" cy="70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8"/>
              </a:lnSpc>
              <a:spcBef>
                <a:spcPct val="0"/>
              </a:spcBef>
            </a:pPr>
            <a:r>
              <a:rPr lang="en-US" sz="3958" spc="186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A Smart Relocation Support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30095" y="-347791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658" y="3910869"/>
            <a:ext cx="17270490" cy="2445131"/>
            <a:chOff x="0" y="0"/>
            <a:chExt cx="23216913" cy="3287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16913" cy="3287017"/>
            </a:xfrm>
            <a:custGeom>
              <a:avLst/>
              <a:gdLst/>
              <a:ahLst/>
              <a:cxnLst/>
              <a:rect l="l" t="t" r="r" b="b"/>
              <a:pathLst>
                <a:path w="23216913" h="3287017">
                  <a:moveTo>
                    <a:pt x="0" y="0"/>
                  </a:moveTo>
                  <a:lnTo>
                    <a:pt x="23216913" y="0"/>
                  </a:lnTo>
                  <a:lnTo>
                    <a:pt x="23216913" y="3287017"/>
                  </a:lnTo>
                  <a:lnTo>
                    <a:pt x="0" y="32870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23216913" cy="35441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8059"/>
                </a:lnSpc>
              </a:pPr>
              <a:r>
                <a:rPr lang="en-US" sz="12899">
                  <a:solidFill>
                    <a:srgbClr val="050A30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==        THANK YOU       ==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89835" y="-1661094"/>
            <a:ext cx="3744615" cy="37446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66017" y="-1872307"/>
            <a:ext cx="3744615" cy="37446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0042" y="-133350"/>
            <a:ext cx="1000720" cy="115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10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30283" y="8532364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59300" y="6542385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18166" y="-805202"/>
            <a:ext cx="3008228" cy="2677509"/>
            <a:chOff x="0" y="0"/>
            <a:chExt cx="1236664" cy="11007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6664" cy="1100707"/>
            </a:xfrm>
            <a:custGeom>
              <a:avLst/>
              <a:gdLst/>
              <a:ahLst/>
              <a:cxnLst/>
              <a:rect l="l" t="t" r="r" b="b"/>
              <a:pathLst>
                <a:path w="1236664" h="1100707">
                  <a:moveTo>
                    <a:pt x="131253" y="0"/>
                  </a:moveTo>
                  <a:lnTo>
                    <a:pt x="1105411" y="0"/>
                  </a:lnTo>
                  <a:cubicBezTo>
                    <a:pt x="1140221" y="0"/>
                    <a:pt x="1173606" y="13828"/>
                    <a:pt x="1198221" y="38443"/>
                  </a:cubicBezTo>
                  <a:cubicBezTo>
                    <a:pt x="1222835" y="63058"/>
                    <a:pt x="1236664" y="96442"/>
                    <a:pt x="1236664" y="131253"/>
                  </a:cubicBezTo>
                  <a:lnTo>
                    <a:pt x="1236664" y="969455"/>
                  </a:lnTo>
                  <a:cubicBezTo>
                    <a:pt x="1236664" y="1004265"/>
                    <a:pt x="1222835" y="1037650"/>
                    <a:pt x="1198221" y="1062264"/>
                  </a:cubicBezTo>
                  <a:cubicBezTo>
                    <a:pt x="1173606" y="1086879"/>
                    <a:pt x="1140221" y="1100707"/>
                    <a:pt x="1105411" y="1100707"/>
                  </a:cubicBezTo>
                  <a:lnTo>
                    <a:pt x="131253" y="1100707"/>
                  </a:lnTo>
                  <a:cubicBezTo>
                    <a:pt x="96442" y="1100707"/>
                    <a:pt x="63058" y="1086879"/>
                    <a:pt x="38443" y="1062264"/>
                  </a:cubicBezTo>
                  <a:cubicBezTo>
                    <a:pt x="13828" y="1037650"/>
                    <a:pt x="0" y="1004265"/>
                    <a:pt x="0" y="969455"/>
                  </a:cubicBezTo>
                  <a:lnTo>
                    <a:pt x="0" y="131253"/>
                  </a:lnTo>
                  <a:cubicBezTo>
                    <a:pt x="0" y="96442"/>
                    <a:pt x="13828" y="63058"/>
                    <a:pt x="38443" y="38443"/>
                  </a:cubicBezTo>
                  <a:cubicBezTo>
                    <a:pt x="63058" y="13828"/>
                    <a:pt x="96442" y="0"/>
                    <a:pt x="131253" y="0"/>
                  </a:cubicBezTo>
                  <a:close/>
                </a:path>
              </a:pathLst>
            </a:custGeom>
            <a:solidFill>
              <a:srgbClr val="7683C0">
                <a:alpha val="1764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36664" cy="1138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4909" y="6015840"/>
            <a:ext cx="6704391" cy="3693422"/>
            <a:chOff x="0" y="0"/>
            <a:chExt cx="1765765" cy="9727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5765" cy="972753"/>
            </a:xfrm>
            <a:custGeom>
              <a:avLst/>
              <a:gdLst/>
              <a:ahLst/>
              <a:cxnLst/>
              <a:rect l="l" t="t" r="r" b="b"/>
              <a:pathLst>
                <a:path w="1765765" h="972753">
                  <a:moveTo>
                    <a:pt x="33488" y="0"/>
                  </a:moveTo>
                  <a:lnTo>
                    <a:pt x="1732278" y="0"/>
                  </a:lnTo>
                  <a:cubicBezTo>
                    <a:pt x="1750772" y="0"/>
                    <a:pt x="1765765" y="14993"/>
                    <a:pt x="1765765" y="33488"/>
                  </a:cubicBezTo>
                  <a:lnTo>
                    <a:pt x="1765765" y="939265"/>
                  </a:lnTo>
                  <a:cubicBezTo>
                    <a:pt x="1765765" y="957760"/>
                    <a:pt x="1750772" y="972753"/>
                    <a:pt x="1732278" y="972753"/>
                  </a:cubicBezTo>
                  <a:lnTo>
                    <a:pt x="33488" y="972753"/>
                  </a:lnTo>
                  <a:cubicBezTo>
                    <a:pt x="24606" y="972753"/>
                    <a:pt x="16089" y="969225"/>
                    <a:pt x="9808" y="962945"/>
                  </a:cubicBezTo>
                  <a:cubicBezTo>
                    <a:pt x="3528" y="956665"/>
                    <a:pt x="0" y="948147"/>
                    <a:pt x="0" y="939265"/>
                  </a:cubicBezTo>
                  <a:lnTo>
                    <a:pt x="0" y="33488"/>
                  </a:lnTo>
                  <a:cubicBezTo>
                    <a:pt x="0" y="14993"/>
                    <a:pt x="14993" y="0"/>
                    <a:pt x="33488" y="0"/>
                  </a:cubicBezTo>
                  <a:close/>
                </a:path>
              </a:pathLst>
            </a:custGeom>
            <a:solidFill>
              <a:srgbClr val="CDD8E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5765" cy="1010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81235" y="6023096"/>
            <a:ext cx="1905682" cy="19056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07190" y="0"/>
                  </a:moveTo>
                  <a:lnTo>
                    <a:pt x="605610" y="0"/>
                  </a:lnTo>
                  <a:cubicBezTo>
                    <a:pt x="660560" y="0"/>
                    <a:pt x="713260" y="21829"/>
                    <a:pt x="752116" y="60684"/>
                  </a:cubicBezTo>
                  <a:cubicBezTo>
                    <a:pt x="790971" y="99540"/>
                    <a:pt x="812800" y="152240"/>
                    <a:pt x="812800" y="207190"/>
                  </a:cubicBezTo>
                  <a:lnTo>
                    <a:pt x="812800" y="605610"/>
                  </a:lnTo>
                  <a:cubicBezTo>
                    <a:pt x="812800" y="660560"/>
                    <a:pt x="790971" y="713260"/>
                    <a:pt x="752116" y="752116"/>
                  </a:cubicBezTo>
                  <a:cubicBezTo>
                    <a:pt x="713260" y="790971"/>
                    <a:pt x="660560" y="812800"/>
                    <a:pt x="605610" y="812800"/>
                  </a:cubicBezTo>
                  <a:lnTo>
                    <a:pt x="207190" y="812800"/>
                  </a:lnTo>
                  <a:cubicBezTo>
                    <a:pt x="152240" y="812800"/>
                    <a:pt x="99540" y="790971"/>
                    <a:pt x="60684" y="752116"/>
                  </a:cubicBezTo>
                  <a:cubicBezTo>
                    <a:pt x="21829" y="713260"/>
                    <a:pt x="0" y="660560"/>
                    <a:pt x="0" y="605610"/>
                  </a:cubicBezTo>
                  <a:lnTo>
                    <a:pt x="0" y="207190"/>
                  </a:lnTo>
                  <a:cubicBezTo>
                    <a:pt x="0" y="152240"/>
                    <a:pt x="21829" y="99540"/>
                    <a:pt x="60684" y="60684"/>
                  </a:cubicBezTo>
                  <a:cubicBezTo>
                    <a:pt x="99540" y="21829"/>
                    <a:pt x="152240" y="0"/>
                    <a:pt x="207190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3901" y="1739929"/>
            <a:ext cx="6704391" cy="3693422"/>
            <a:chOff x="0" y="0"/>
            <a:chExt cx="1765765" cy="9727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5765" cy="972753"/>
            </a:xfrm>
            <a:custGeom>
              <a:avLst/>
              <a:gdLst/>
              <a:ahLst/>
              <a:cxnLst/>
              <a:rect l="l" t="t" r="r" b="b"/>
              <a:pathLst>
                <a:path w="1765765" h="972753">
                  <a:moveTo>
                    <a:pt x="33488" y="0"/>
                  </a:moveTo>
                  <a:lnTo>
                    <a:pt x="1732278" y="0"/>
                  </a:lnTo>
                  <a:cubicBezTo>
                    <a:pt x="1750772" y="0"/>
                    <a:pt x="1765765" y="14993"/>
                    <a:pt x="1765765" y="33488"/>
                  </a:cubicBezTo>
                  <a:lnTo>
                    <a:pt x="1765765" y="939265"/>
                  </a:lnTo>
                  <a:cubicBezTo>
                    <a:pt x="1765765" y="957760"/>
                    <a:pt x="1750772" y="972753"/>
                    <a:pt x="1732278" y="972753"/>
                  </a:cubicBezTo>
                  <a:lnTo>
                    <a:pt x="33488" y="972753"/>
                  </a:lnTo>
                  <a:cubicBezTo>
                    <a:pt x="24606" y="972753"/>
                    <a:pt x="16089" y="969225"/>
                    <a:pt x="9808" y="962945"/>
                  </a:cubicBezTo>
                  <a:cubicBezTo>
                    <a:pt x="3528" y="956665"/>
                    <a:pt x="0" y="948147"/>
                    <a:pt x="0" y="939265"/>
                  </a:cubicBezTo>
                  <a:lnTo>
                    <a:pt x="0" y="33488"/>
                  </a:lnTo>
                  <a:cubicBezTo>
                    <a:pt x="0" y="14993"/>
                    <a:pt x="14993" y="0"/>
                    <a:pt x="33488" y="0"/>
                  </a:cubicBezTo>
                  <a:close/>
                </a:path>
              </a:pathLst>
            </a:custGeom>
            <a:solidFill>
              <a:srgbClr val="CDD8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65765" cy="1010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54909" y="1739929"/>
            <a:ext cx="6704391" cy="3693422"/>
            <a:chOff x="0" y="0"/>
            <a:chExt cx="1765765" cy="972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5765" cy="972753"/>
            </a:xfrm>
            <a:custGeom>
              <a:avLst/>
              <a:gdLst/>
              <a:ahLst/>
              <a:cxnLst/>
              <a:rect l="l" t="t" r="r" b="b"/>
              <a:pathLst>
                <a:path w="1765765" h="972753">
                  <a:moveTo>
                    <a:pt x="33488" y="0"/>
                  </a:moveTo>
                  <a:lnTo>
                    <a:pt x="1732278" y="0"/>
                  </a:lnTo>
                  <a:cubicBezTo>
                    <a:pt x="1750772" y="0"/>
                    <a:pt x="1765765" y="14993"/>
                    <a:pt x="1765765" y="33488"/>
                  </a:cubicBezTo>
                  <a:lnTo>
                    <a:pt x="1765765" y="939265"/>
                  </a:lnTo>
                  <a:cubicBezTo>
                    <a:pt x="1765765" y="957760"/>
                    <a:pt x="1750772" y="972753"/>
                    <a:pt x="1732278" y="972753"/>
                  </a:cubicBezTo>
                  <a:lnTo>
                    <a:pt x="33488" y="972753"/>
                  </a:lnTo>
                  <a:cubicBezTo>
                    <a:pt x="24606" y="972753"/>
                    <a:pt x="16089" y="969225"/>
                    <a:pt x="9808" y="962945"/>
                  </a:cubicBezTo>
                  <a:cubicBezTo>
                    <a:pt x="3528" y="956665"/>
                    <a:pt x="0" y="948147"/>
                    <a:pt x="0" y="939265"/>
                  </a:cubicBezTo>
                  <a:lnTo>
                    <a:pt x="0" y="33488"/>
                  </a:lnTo>
                  <a:cubicBezTo>
                    <a:pt x="0" y="14993"/>
                    <a:pt x="14993" y="0"/>
                    <a:pt x="33488" y="0"/>
                  </a:cubicBezTo>
                  <a:close/>
                </a:path>
              </a:pathLst>
            </a:custGeom>
            <a:solidFill>
              <a:srgbClr val="CDD8E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65765" cy="1010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471363" y="4551606"/>
            <a:ext cx="612351" cy="645197"/>
          </a:xfrm>
          <a:custGeom>
            <a:avLst/>
            <a:gdLst/>
            <a:ahLst/>
            <a:cxnLst/>
            <a:rect l="l" t="t" r="r" b="b"/>
            <a:pathLst>
              <a:path w="612351" h="645197">
                <a:moveTo>
                  <a:pt x="0" y="0"/>
                </a:moveTo>
                <a:lnTo>
                  <a:pt x="612351" y="0"/>
                </a:lnTo>
                <a:lnTo>
                  <a:pt x="612351" y="645197"/>
                </a:lnTo>
                <a:lnTo>
                  <a:pt x="0" y="645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3901" y="6082068"/>
            <a:ext cx="6704391" cy="3693422"/>
            <a:chOff x="0" y="0"/>
            <a:chExt cx="1765765" cy="9727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65765" cy="972753"/>
            </a:xfrm>
            <a:custGeom>
              <a:avLst/>
              <a:gdLst/>
              <a:ahLst/>
              <a:cxnLst/>
              <a:rect l="l" t="t" r="r" b="b"/>
              <a:pathLst>
                <a:path w="1765765" h="972753">
                  <a:moveTo>
                    <a:pt x="33488" y="0"/>
                  </a:moveTo>
                  <a:lnTo>
                    <a:pt x="1732278" y="0"/>
                  </a:lnTo>
                  <a:cubicBezTo>
                    <a:pt x="1750772" y="0"/>
                    <a:pt x="1765765" y="14993"/>
                    <a:pt x="1765765" y="33488"/>
                  </a:cubicBezTo>
                  <a:lnTo>
                    <a:pt x="1765765" y="939265"/>
                  </a:lnTo>
                  <a:cubicBezTo>
                    <a:pt x="1765765" y="957760"/>
                    <a:pt x="1750772" y="972753"/>
                    <a:pt x="1732278" y="972753"/>
                  </a:cubicBezTo>
                  <a:lnTo>
                    <a:pt x="33488" y="972753"/>
                  </a:lnTo>
                  <a:cubicBezTo>
                    <a:pt x="24606" y="972753"/>
                    <a:pt x="16089" y="969225"/>
                    <a:pt x="9808" y="962945"/>
                  </a:cubicBezTo>
                  <a:cubicBezTo>
                    <a:pt x="3528" y="956665"/>
                    <a:pt x="0" y="948147"/>
                    <a:pt x="0" y="939265"/>
                  </a:cubicBezTo>
                  <a:lnTo>
                    <a:pt x="0" y="33488"/>
                  </a:lnTo>
                  <a:cubicBezTo>
                    <a:pt x="0" y="14993"/>
                    <a:pt x="14993" y="0"/>
                    <a:pt x="33488" y="0"/>
                  </a:cubicBezTo>
                  <a:close/>
                </a:path>
              </a:pathLst>
            </a:custGeom>
            <a:solidFill>
              <a:srgbClr val="CDD8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65765" cy="1010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01530" y="8541457"/>
            <a:ext cx="1034334" cy="1008005"/>
          </a:xfrm>
          <a:custGeom>
            <a:avLst/>
            <a:gdLst/>
            <a:ahLst/>
            <a:cxnLst/>
            <a:rect l="l" t="t" r="r" b="b"/>
            <a:pathLst>
              <a:path w="1034334" h="1008005">
                <a:moveTo>
                  <a:pt x="0" y="0"/>
                </a:moveTo>
                <a:lnTo>
                  <a:pt x="1034334" y="0"/>
                </a:lnTo>
                <a:lnTo>
                  <a:pt x="1034334" y="1008005"/>
                </a:lnTo>
                <a:lnTo>
                  <a:pt x="0" y="1008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548594" y="8826383"/>
            <a:ext cx="610721" cy="758232"/>
          </a:xfrm>
          <a:custGeom>
            <a:avLst/>
            <a:gdLst/>
            <a:ahLst/>
            <a:cxnLst/>
            <a:rect l="l" t="t" r="r" b="b"/>
            <a:pathLst>
              <a:path w="610721" h="758232">
                <a:moveTo>
                  <a:pt x="0" y="0"/>
                </a:moveTo>
                <a:lnTo>
                  <a:pt x="610722" y="0"/>
                </a:lnTo>
                <a:lnTo>
                  <a:pt x="610722" y="758232"/>
                </a:lnTo>
                <a:lnTo>
                  <a:pt x="0" y="758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01530" y="4498303"/>
            <a:ext cx="671112" cy="671112"/>
          </a:xfrm>
          <a:custGeom>
            <a:avLst/>
            <a:gdLst/>
            <a:ahLst/>
            <a:cxnLst/>
            <a:rect l="l" t="t" r="r" b="b"/>
            <a:pathLst>
              <a:path w="671112" h="671112">
                <a:moveTo>
                  <a:pt x="0" y="0"/>
                </a:moveTo>
                <a:lnTo>
                  <a:pt x="671111" y="0"/>
                </a:lnTo>
                <a:lnTo>
                  <a:pt x="671111" y="671112"/>
                </a:lnTo>
                <a:lnTo>
                  <a:pt x="0" y="6711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954857" y="1983947"/>
            <a:ext cx="5802480" cy="321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7"/>
              </a:lnSpc>
              <a:spcBef>
                <a:spcPct val="0"/>
              </a:spcBef>
            </a:pPr>
            <a:r>
              <a:rPr lang="en-US" sz="4358" spc="204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One-stop Platform for students relocating for exams.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9287" y="6355408"/>
            <a:ext cx="4493619" cy="305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4143" spc="194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Locals provide gigs,</a:t>
            </a:r>
          </a:p>
          <a:p>
            <a:pPr algn="ctr">
              <a:lnSpc>
                <a:spcPts val="6090"/>
              </a:lnSpc>
              <a:spcBef>
                <a:spcPct val="0"/>
              </a:spcBef>
            </a:pPr>
            <a:r>
              <a:rPr lang="en-US" sz="4143" spc="194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Students receive service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27987" y="6355408"/>
            <a:ext cx="6158235" cy="313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9"/>
              </a:lnSpc>
            </a:pPr>
            <a:r>
              <a:rPr lang="en-US" sz="4258" spc="200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Ensures affordable, </a:t>
            </a:r>
          </a:p>
          <a:p>
            <a:pPr algn="ctr">
              <a:lnSpc>
                <a:spcPts val="6259"/>
              </a:lnSpc>
            </a:pPr>
            <a:r>
              <a:rPr lang="en-US" sz="4258" spc="200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and stress-free </a:t>
            </a:r>
          </a:p>
          <a:p>
            <a:pPr algn="ctr">
              <a:lnSpc>
                <a:spcPts val="6259"/>
              </a:lnSpc>
              <a:spcBef>
                <a:spcPct val="0"/>
              </a:spcBef>
            </a:pPr>
            <a:r>
              <a:rPr lang="en-US" sz="4258" spc="200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short-term relocation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95720" y="2005930"/>
            <a:ext cx="6181372" cy="2546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637" spc="217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Services:</a:t>
            </a:r>
          </a:p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637" spc="217">
                <a:solidFill>
                  <a:srgbClr val="090E31"/>
                </a:solidFill>
                <a:latin typeface="ABeeZee"/>
                <a:ea typeface="ABeeZee"/>
                <a:cs typeface="ABeeZee"/>
                <a:sym typeface="ABeeZee"/>
              </a:rPr>
              <a:t>housing, transport, meals, stationery</a:t>
            </a:r>
          </a:p>
        </p:txBody>
      </p:sp>
      <p:sp>
        <p:nvSpPr>
          <p:cNvPr id="25" name="Freeform 25"/>
          <p:cNvSpPr/>
          <p:nvPr/>
        </p:nvSpPr>
        <p:spPr>
          <a:xfrm>
            <a:off x="7947980" y="4266580"/>
            <a:ext cx="2951258" cy="2951258"/>
          </a:xfrm>
          <a:custGeom>
            <a:avLst/>
            <a:gdLst/>
            <a:ahLst/>
            <a:cxnLst/>
            <a:rect l="l" t="t" r="r" b="b"/>
            <a:pathLst>
              <a:path w="2951258" h="2951258">
                <a:moveTo>
                  <a:pt x="0" y="0"/>
                </a:moveTo>
                <a:lnTo>
                  <a:pt x="2951258" y="0"/>
                </a:lnTo>
                <a:lnTo>
                  <a:pt x="2951258" y="2951258"/>
                </a:lnTo>
                <a:lnTo>
                  <a:pt x="0" y="2951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1907703" y="7779999"/>
            <a:ext cx="3609233" cy="360923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-871790" y="1115145"/>
            <a:ext cx="12520695" cy="273179"/>
          </a:xfrm>
          <a:custGeom>
            <a:avLst/>
            <a:gdLst/>
            <a:ahLst/>
            <a:cxnLst/>
            <a:rect l="l" t="t" r="r" b="b"/>
            <a:pathLst>
              <a:path w="12520695" h="273179">
                <a:moveTo>
                  <a:pt x="0" y="0"/>
                </a:moveTo>
                <a:lnTo>
                  <a:pt x="12520695" y="0"/>
                </a:lnTo>
                <a:lnTo>
                  <a:pt x="12520695" y="273179"/>
                </a:lnTo>
                <a:lnTo>
                  <a:pt x="0" y="2731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538" b="-538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-721844" y="-9525"/>
            <a:ext cx="12525407" cy="1038225"/>
            <a:chOff x="0" y="0"/>
            <a:chExt cx="16700543" cy="13843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700543" cy="1384300"/>
            </a:xfrm>
            <a:custGeom>
              <a:avLst/>
              <a:gdLst/>
              <a:ahLst/>
              <a:cxnLst/>
              <a:rect l="l" t="t" r="r" b="b"/>
              <a:pathLst>
                <a:path w="16700543" h="1384300">
                  <a:moveTo>
                    <a:pt x="0" y="0"/>
                  </a:moveTo>
                  <a:lnTo>
                    <a:pt x="16700543" y="0"/>
                  </a:lnTo>
                  <a:lnTo>
                    <a:pt x="16700543" y="1384300"/>
                  </a:lnTo>
                  <a:lnTo>
                    <a:pt x="0" y="1384300"/>
                  </a:lnTo>
                  <a:close/>
                </a:path>
              </a:pathLst>
            </a:custGeom>
            <a:solidFill>
              <a:srgbClr val="5271FF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16700543" cy="13938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100"/>
                </a:lnSpc>
              </a:pPr>
              <a:r>
                <a:rPr lang="en-US" sz="6750" b="1" spc="1350">
                  <a:solidFill>
                    <a:srgbClr val="12229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PROJECT  OVERVIEW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161635" y="-1131930"/>
            <a:ext cx="4419600" cy="1905682"/>
            <a:chOff x="0" y="0"/>
            <a:chExt cx="1885021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85021" cy="812800"/>
            </a:xfrm>
            <a:custGeom>
              <a:avLst/>
              <a:gdLst/>
              <a:ahLst/>
              <a:cxnLst/>
              <a:rect l="l" t="t" r="r" b="b"/>
              <a:pathLst>
                <a:path w="1885021" h="812800">
                  <a:moveTo>
                    <a:pt x="89338" y="0"/>
                  </a:moveTo>
                  <a:lnTo>
                    <a:pt x="1795683" y="0"/>
                  </a:lnTo>
                  <a:cubicBezTo>
                    <a:pt x="1819377" y="0"/>
                    <a:pt x="1842100" y="9412"/>
                    <a:pt x="1858854" y="26166"/>
                  </a:cubicBezTo>
                  <a:cubicBezTo>
                    <a:pt x="1875608" y="42921"/>
                    <a:pt x="1885021" y="65644"/>
                    <a:pt x="1885021" y="89338"/>
                  </a:cubicBezTo>
                  <a:lnTo>
                    <a:pt x="1885021" y="723462"/>
                  </a:lnTo>
                  <a:cubicBezTo>
                    <a:pt x="1885021" y="772802"/>
                    <a:pt x="1845023" y="812800"/>
                    <a:pt x="1795683" y="812800"/>
                  </a:cubicBezTo>
                  <a:lnTo>
                    <a:pt x="89338" y="812800"/>
                  </a:lnTo>
                  <a:cubicBezTo>
                    <a:pt x="39998" y="812800"/>
                    <a:pt x="0" y="772802"/>
                    <a:pt x="0" y="723462"/>
                  </a:cubicBezTo>
                  <a:lnTo>
                    <a:pt x="0" y="89338"/>
                  </a:lnTo>
                  <a:cubicBezTo>
                    <a:pt x="0" y="39998"/>
                    <a:pt x="39998" y="0"/>
                    <a:pt x="89338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88502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7430095" y="-347791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2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6221649" y="-2039124"/>
            <a:ext cx="3744615" cy="374461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2744097" y="6542385"/>
            <a:ext cx="3744615" cy="374461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3577" y="2648941"/>
            <a:ext cx="9901020" cy="6877990"/>
            <a:chOff x="0" y="0"/>
            <a:chExt cx="2607676" cy="18114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7676" cy="1811487"/>
            </a:xfrm>
            <a:custGeom>
              <a:avLst/>
              <a:gdLst/>
              <a:ahLst/>
              <a:cxnLst/>
              <a:rect l="l" t="t" r="r" b="b"/>
              <a:pathLst>
                <a:path w="2607676" h="1811487">
                  <a:moveTo>
                    <a:pt x="39879" y="0"/>
                  </a:moveTo>
                  <a:lnTo>
                    <a:pt x="2567798" y="0"/>
                  </a:lnTo>
                  <a:cubicBezTo>
                    <a:pt x="2589822" y="0"/>
                    <a:pt x="2607676" y="17854"/>
                    <a:pt x="2607676" y="39879"/>
                  </a:cubicBezTo>
                  <a:lnTo>
                    <a:pt x="2607676" y="1771609"/>
                  </a:lnTo>
                  <a:cubicBezTo>
                    <a:pt x="2607676" y="1793633"/>
                    <a:pt x="2589822" y="1811487"/>
                    <a:pt x="2567798" y="1811487"/>
                  </a:cubicBezTo>
                  <a:lnTo>
                    <a:pt x="39879" y="1811487"/>
                  </a:lnTo>
                  <a:cubicBezTo>
                    <a:pt x="17854" y="1811487"/>
                    <a:pt x="0" y="1793633"/>
                    <a:pt x="0" y="1771609"/>
                  </a:cubicBezTo>
                  <a:lnTo>
                    <a:pt x="0" y="39879"/>
                  </a:lnTo>
                  <a:cubicBezTo>
                    <a:pt x="0" y="17854"/>
                    <a:pt x="17854" y="0"/>
                    <a:pt x="39879" y="0"/>
                  </a:cubicBezTo>
                  <a:close/>
                </a:path>
              </a:pathLst>
            </a:custGeom>
            <a:solidFill>
              <a:srgbClr val="DBF0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07676" cy="1849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84481" y="-238607"/>
            <a:ext cx="15716004" cy="1872307"/>
            <a:chOff x="0" y="0"/>
            <a:chExt cx="4139194" cy="4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39195" cy="493118"/>
            </a:xfrm>
            <a:custGeom>
              <a:avLst/>
              <a:gdLst/>
              <a:ahLst/>
              <a:cxnLst/>
              <a:rect l="l" t="t" r="r" b="b"/>
              <a:pathLst>
                <a:path w="4139195" h="493118">
                  <a:moveTo>
                    <a:pt x="15764" y="0"/>
                  </a:moveTo>
                  <a:lnTo>
                    <a:pt x="4123431" y="0"/>
                  </a:lnTo>
                  <a:cubicBezTo>
                    <a:pt x="4127612" y="0"/>
                    <a:pt x="4131621" y="1661"/>
                    <a:pt x="4134577" y="4617"/>
                  </a:cubicBezTo>
                  <a:cubicBezTo>
                    <a:pt x="4137534" y="7573"/>
                    <a:pt x="4139195" y="11583"/>
                    <a:pt x="4139195" y="15764"/>
                  </a:cubicBezTo>
                  <a:lnTo>
                    <a:pt x="4139195" y="477354"/>
                  </a:lnTo>
                  <a:cubicBezTo>
                    <a:pt x="4139195" y="481535"/>
                    <a:pt x="4137534" y="485545"/>
                    <a:pt x="4134577" y="488501"/>
                  </a:cubicBezTo>
                  <a:cubicBezTo>
                    <a:pt x="4131621" y="491457"/>
                    <a:pt x="4127612" y="493118"/>
                    <a:pt x="4123431" y="493118"/>
                  </a:cubicBezTo>
                  <a:lnTo>
                    <a:pt x="15764" y="493118"/>
                  </a:lnTo>
                  <a:cubicBezTo>
                    <a:pt x="11583" y="493118"/>
                    <a:pt x="7573" y="491457"/>
                    <a:pt x="4617" y="488501"/>
                  </a:cubicBezTo>
                  <a:cubicBezTo>
                    <a:pt x="1661" y="485545"/>
                    <a:pt x="0" y="481535"/>
                    <a:pt x="0" y="477354"/>
                  </a:cubicBezTo>
                  <a:lnTo>
                    <a:pt x="0" y="15764"/>
                  </a:lnTo>
                  <a:cubicBezTo>
                    <a:pt x="0" y="11583"/>
                    <a:pt x="1661" y="7573"/>
                    <a:pt x="4617" y="4617"/>
                  </a:cubicBezTo>
                  <a:cubicBezTo>
                    <a:pt x="7573" y="1661"/>
                    <a:pt x="11583" y="0"/>
                    <a:pt x="15764" y="0"/>
                  </a:cubicBezTo>
                  <a:close/>
                </a:path>
              </a:pathLst>
            </a:custGeom>
            <a:solidFill>
              <a:srgbClr val="0D1A7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39194" cy="531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2721" y="1700346"/>
            <a:ext cx="1502732" cy="1502732"/>
            <a:chOff x="0" y="0"/>
            <a:chExt cx="2003643" cy="200364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003643" cy="200364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84834" y="549738"/>
              <a:ext cx="1233975" cy="904167"/>
            </a:xfrm>
            <a:custGeom>
              <a:avLst/>
              <a:gdLst/>
              <a:ahLst/>
              <a:cxnLst/>
              <a:rect l="l" t="t" r="r" b="b"/>
              <a:pathLst>
                <a:path w="1233975" h="904167">
                  <a:moveTo>
                    <a:pt x="0" y="0"/>
                  </a:moveTo>
                  <a:lnTo>
                    <a:pt x="1233975" y="0"/>
                  </a:lnTo>
                  <a:lnTo>
                    <a:pt x="1233975" y="904167"/>
                  </a:lnTo>
                  <a:lnTo>
                    <a:pt x="0" y="90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0474147" y="1700346"/>
            <a:ext cx="6258946" cy="8586654"/>
          </a:xfrm>
          <a:custGeom>
            <a:avLst/>
            <a:gdLst/>
            <a:ahLst/>
            <a:cxnLst/>
            <a:rect l="l" t="t" r="r" b="b"/>
            <a:pathLst>
              <a:path w="6258946" h="8586654">
                <a:moveTo>
                  <a:pt x="0" y="0"/>
                </a:moveTo>
                <a:lnTo>
                  <a:pt x="6258947" y="0"/>
                </a:lnTo>
                <a:lnTo>
                  <a:pt x="6258947" y="8586654"/>
                </a:lnTo>
                <a:lnTo>
                  <a:pt x="0" y="8586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71533" y="3845413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0" y="0"/>
                </a:lnTo>
                <a:lnTo>
                  <a:pt x="1065830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6485" y="296934"/>
            <a:ext cx="13111782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MOTIVATION BEHIND THE PROJECT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667264" y="7204101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0" y="0"/>
                </a:lnTo>
                <a:lnTo>
                  <a:pt x="1065830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228268" y="4849959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0" y="0"/>
                </a:lnTo>
                <a:lnTo>
                  <a:pt x="1065830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04875" y="2245233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1" y="0"/>
                </a:lnTo>
                <a:lnTo>
                  <a:pt x="1065831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062353" y="4615356"/>
            <a:ext cx="1475437" cy="42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  <a:spcBef>
                <a:spcPct val="0"/>
              </a:spcBef>
            </a:pPr>
            <a:r>
              <a:rPr lang="en-US" sz="2505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Rajshahi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42157" y="5518563"/>
            <a:ext cx="1451941" cy="47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714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 Dhaka 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46966" y="8047676"/>
            <a:ext cx="1706425" cy="39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Chittagong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73700" y="3086912"/>
            <a:ext cx="1449081" cy="42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  <a:spcBef>
                <a:spcPct val="0"/>
              </a:spcBef>
            </a:pPr>
            <a:r>
              <a:rPr lang="en-US" sz="2505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Rangpur  </a:t>
            </a:r>
          </a:p>
        </p:txBody>
      </p:sp>
      <p:sp>
        <p:nvSpPr>
          <p:cNvPr id="23" name="Freeform 23"/>
          <p:cNvSpPr/>
          <p:nvPr/>
        </p:nvSpPr>
        <p:spPr>
          <a:xfrm>
            <a:off x="15134349" y="3321515"/>
            <a:ext cx="1065830" cy="891200"/>
          </a:xfrm>
          <a:custGeom>
            <a:avLst/>
            <a:gdLst/>
            <a:ahLst/>
            <a:cxnLst/>
            <a:rect l="l" t="t" r="r" b="b"/>
            <a:pathLst>
              <a:path w="1065830" h="891200">
                <a:moveTo>
                  <a:pt x="0" y="0"/>
                </a:moveTo>
                <a:lnTo>
                  <a:pt x="1065830" y="0"/>
                </a:lnTo>
                <a:lnTo>
                  <a:pt x="1065830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088317" y="4029645"/>
            <a:ext cx="1090043" cy="44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4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Sylhet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572" y="3289050"/>
            <a:ext cx="10008775" cy="59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437" lvl="1" indent="-411719" algn="l">
              <a:lnSpc>
                <a:spcPts val="5949"/>
              </a:lnSpc>
              <a:buFont typeface="Arial"/>
              <a:buChar char="•"/>
            </a:pPr>
            <a:r>
              <a:rPr lang="en-US" sz="3813" spc="179">
                <a:solidFill>
                  <a:srgbClr val="050A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Students struggle during exam travel.</a:t>
            </a:r>
          </a:p>
          <a:p>
            <a:pPr algn="l">
              <a:lnSpc>
                <a:spcPts val="5949"/>
              </a:lnSpc>
            </a:pPr>
            <a:endParaRPr lang="en-US" sz="3813" spc="179">
              <a:solidFill>
                <a:srgbClr val="050A3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823437" lvl="1" indent="-411719" algn="l">
              <a:lnSpc>
                <a:spcPts val="5949"/>
              </a:lnSpc>
              <a:buFont typeface="Arial"/>
              <a:buChar char="•"/>
            </a:pPr>
            <a:r>
              <a:rPr lang="en-US" sz="3813" spc="179">
                <a:solidFill>
                  <a:srgbClr val="050A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No unified platform exists</a:t>
            </a:r>
          </a:p>
          <a:p>
            <a:pPr algn="l">
              <a:lnSpc>
                <a:spcPts val="5949"/>
              </a:lnSpc>
            </a:pPr>
            <a:endParaRPr lang="en-US" sz="3813" spc="179">
              <a:solidFill>
                <a:srgbClr val="050A3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823437" lvl="1" indent="-411719" algn="l">
              <a:lnSpc>
                <a:spcPts val="5949"/>
              </a:lnSpc>
              <a:buFont typeface="Arial"/>
              <a:buChar char="•"/>
            </a:pPr>
            <a:r>
              <a:rPr lang="en-US" sz="3813" spc="179">
                <a:solidFill>
                  <a:srgbClr val="050A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Connects students with local service providers.</a:t>
            </a:r>
          </a:p>
          <a:p>
            <a:pPr algn="l">
              <a:lnSpc>
                <a:spcPts val="5949"/>
              </a:lnSpc>
            </a:pPr>
            <a:endParaRPr lang="en-US" sz="3813" spc="179">
              <a:solidFill>
                <a:srgbClr val="050A3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823437" lvl="1" indent="-411719" algn="l">
              <a:lnSpc>
                <a:spcPts val="5949"/>
              </a:lnSpc>
              <a:buFont typeface="Arial"/>
              <a:buChar char="•"/>
            </a:pPr>
            <a:r>
              <a:rPr lang="en-US" sz="3813" spc="179">
                <a:solidFill>
                  <a:srgbClr val="050A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Solves a common, nationwide problem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572182" y="9596380"/>
            <a:ext cx="1905682" cy="190568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07190" y="0"/>
                  </a:moveTo>
                  <a:lnTo>
                    <a:pt x="605610" y="0"/>
                  </a:lnTo>
                  <a:cubicBezTo>
                    <a:pt x="660560" y="0"/>
                    <a:pt x="713260" y="21829"/>
                    <a:pt x="752116" y="60684"/>
                  </a:cubicBezTo>
                  <a:cubicBezTo>
                    <a:pt x="790971" y="99540"/>
                    <a:pt x="812800" y="152240"/>
                    <a:pt x="812800" y="207190"/>
                  </a:cubicBezTo>
                  <a:lnTo>
                    <a:pt x="812800" y="605610"/>
                  </a:lnTo>
                  <a:cubicBezTo>
                    <a:pt x="812800" y="660560"/>
                    <a:pt x="790971" y="713260"/>
                    <a:pt x="752116" y="752116"/>
                  </a:cubicBezTo>
                  <a:cubicBezTo>
                    <a:pt x="713260" y="790971"/>
                    <a:pt x="660560" y="812800"/>
                    <a:pt x="605610" y="812800"/>
                  </a:cubicBezTo>
                  <a:lnTo>
                    <a:pt x="207190" y="812800"/>
                  </a:lnTo>
                  <a:cubicBezTo>
                    <a:pt x="152240" y="812800"/>
                    <a:pt x="99540" y="790971"/>
                    <a:pt x="60684" y="752116"/>
                  </a:cubicBezTo>
                  <a:cubicBezTo>
                    <a:pt x="21829" y="713260"/>
                    <a:pt x="0" y="660560"/>
                    <a:pt x="0" y="605610"/>
                  </a:cubicBezTo>
                  <a:lnTo>
                    <a:pt x="0" y="207190"/>
                  </a:lnTo>
                  <a:cubicBezTo>
                    <a:pt x="0" y="152240"/>
                    <a:pt x="21829" y="99540"/>
                    <a:pt x="60684" y="60684"/>
                  </a:cubicBezTo>
                  <a:cubicBezTo>
                    <a:pt x="99540" y="21829"/>
                    <a:pt x="152240" y="0"/>
                    <a:pt x="207190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178360" y="-2044269"/>
            <a:ext cx="3744615" cy="374461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5669BD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674213" y="8299544"/>
            <a:ext cx="3609233" cy="360923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7430095" y="-347791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4481" y="-238607"/>
            <a:ext cx="15716004" cy="1872307"/>
            <a:chOff x="0" y="0"/>
            <a:chExt cx="4139194" cy="4931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39195" cy="493118"/>
            </a:xfrm>
            <a:custGeom>
              <a:avLst/>
              <a:gdLst/>
              <a:ahLst/>
              <a:cxnLst/>
              <a:rect l="l" t="t" r="r" b="b"/>
              <a:pathLst>
                <a:path w="4139195" h="493118">
                  <a:moveTo>
                    <a:pt x="15764" y="0"/>
                  </a:moveTo>
                  <a:lnTo>
                    <a:pt x="4123431" y="0"/>
                  </a:lnTo>
                  <a:cubicBezTo>
                    <a:pt x="4127612" y="0"/>
                    <a:pt x="4131621" y="1661"/>
                    <a:pt x="4134577" y="4617"/>
                  </a:cubicBezTo>
                  <a:cubicBezTo>
                    <a:pt x="4137534" y="7573"/>
                    <a:pt x="4139195" y="11583"/>
                    <a:pt x="4139195" y="15764"/>
                  </a:cubicBezTo>
                  <a:lnTo>
                    <a:pt x="4139195" y="477354"/>
                  </a:lnTo>
                  <a:cubicBezTo>
                    <a:pt x="4139195" y="481535"/>
                    <a:pt x="4137534" y="485545"/>
                    <a:pt x="4134577" y="488501"/>
                  </a:cubicBezTo>
                  <a:cubicBezTo>
                    <a:pt x="4131621" y="491457"/>
                    <a:pt x="4127612" y="493118"/>
                    <a:pt x="4123431" y="493118"/>
                  </a:cubicBezTo>
                  <a:lnTo>
                    <a:pt x="15764" y="493118"/>
                  </a:lnTo>
                  <a:cubicBezTo>
                    <a:pt x="11583" y="493118"/>
                    <a:pt x="7573" y="491457"/>
                    <a:pt x="4617" y="488501"/>
                  </a:cubicBezTo>
                  <a:cubicBezTo>
                    <a:pt x="1661" y="485545"/>
                    <a:pt x="0" y="481535"/>
                    <a:pt x="0" y="477354"/>
                  </a:cubicBezTo>
                  <a:lnTo>
                    <a:pt x="0" y="15764"/>
                  </a:lnTo>
                  <a:cubicBezTo>
                    <a:pt x="0" y="11583"/>
                    <a:pt x="1661" y="7573"/>
                    <a:pt x="4617" y="4617"/>
                  </a:cubicBezTo>
                  <a:cubicBezTo>
                    <a:pt x="7573" y="1661"/>
                    <a:pt x="11583" y="0"/>
                    <a:pt x="15764" y="0"/>
                  </a:cubicBezTo>
                  <a:close/>
                </a:path>
              </a:pathLst>
            </a:custGeom>
            <a:solidFill>
              <a:srgbClr val="0D1A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9194" cy="531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7492" y="296934"/>
            <a:ext cx="13111782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USER ROLES   &amp;  INTERACTION   FLOW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72182" y="9596380"/>
            <a:ext cx="1905682" cy="19056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07190" y="0"/>
                  </a:moveTo>
                  <a:lnTo>
                    <a:pt x="605610" y="0"/>
                  </a:lnTo>
                  <a:cubicBezTo>
                    <a:pt x="660560" y="0"/>
                    <a:pt x="713260" y="21829"/>
                    <a:pt x="752116" y="60684"/>
                  </a:cubicBezTo>
                  <a:cubicBezTo>
                    <a:pt x="790971" y="99540"/>
                    <a:pt x="812800" y="152240"/>
                    <a:pt x="812800" y="207190"/>
                  </a:cubicBezTo>
                  <a:lnTo>
                    <a:pt x="812800" y="605610"/>
                  </a:lnTo>
                  <a:cubicBezTo>
                    <a:pt x="812800" y="660560"/>
                    <a:pt x="790971" y="713260"/>
                    <a:pt x="752116" y="752116"/>
                  </a:cubicBezTo>
                  <a:cubicBezTo>
                    <a:pt x="713260" y="790971"/>
                    <a:pt x="660560" y="812800"/>
                    <a:pt x="605610" y="812800"/>
                  </a:cubicBezTo>
                  <a:lnTo>
                    <a:pt x="207190" y="812800"/>
                  </a:lnTo>
                  <a:cubicBezTo>
                    <a:pt x="152240" y="812800"/>
                    <a:pt x="99540" y="790971"/>
                    <a:pt x="60684" y="752116"/>
                  </a:cubicBezTo>
                  <a:cubicBezTo>
                    <a:pt x="21829" y="713260"/>
                    <a:pt x="0" y="660560"/>
                    <a:pt x="0" y="605610"/>
                  </a:cubicBezTo>
                  <a:lnTo>
                    <a:pt x="0" y="207190"/>
                  </a:lnTo>
                  <a:cubicBezTo>
                    <a:pt x="0" y="152240"/>
                    <a:pt x="21829" y="99540"/>
                    <a:pt x="60684" y="60684"/>
                  </a:cubicBezTo>
                  <a:cubicBezTo>
                    <a:pt x="99540" y="21829"/>
                    <a:pt x="152240" y="0"/>
                    <a:pt x="207190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21649" y="-2039124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74213" y="8299544"/>
            <a:ext cx="3609233" cy="36092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84087" y="6326035"/>
            <a:ext cx="3005375" cy="2932265"/>
            <a:chOff x="0" y="0"/>
            <a:chExt cx="4007167" cy="390968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007167" cy="3909687"/>
              <a:chOff x="0" y="0"/>
              <a:chExt cx="1913890" cy="186733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86733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67332">
                    <a:moveTo>
                      <a:pt x="0" y="0"/>
                    </a:moveTo>
                    <a:lnTo>
                      <a:pt x="0" y="1867332"/>
                    </a:lnTo>
                    <a:lnTo>
                      <a:pt x="1913890" y="1867332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06372"/>
                    </a:moveTo>
                    <a:lnTo>
                      <a:pt x="59690" y="1806372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0637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19244" y="100637"/>
              <a:ext cx="3768678" cy="3708412"/>
              <a:chOff x="0" y="0"/>
              <a:chExt cx="1913890" cy="188328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883284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83284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883284"/>
                    </a:lnTo>
                    <a:lnTo>
                      <a:pt x="0" y="1883284"/>
                    </a:lnTo>
                    <a:close/>
                  </a:path>
                </a:pathLst>
              </a:custGeom>
              <a:solidFill>
                <a:srgbClr val="93D1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35352" y="1018323"/>
              <a:ext cx="3336463" cy="179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21"/>
                </a:lnSpc>
              </a:pPr>
              <a:r>
                <a:rPr lang="en-US" sz="39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Manages Requests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89522" y="6326035"/>
            <a:ext cx="3005375" cy="2932265"/>
            <a:chOff x="0" y="0"/>
            <a:chExt cx="4007167" cy="3909687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007167" cy="3909687"/>
              <a:chOff x="0" y="0"/>
              <a:chExt cx="1913890" cy="186733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86733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67332">
                    <a:moveTo>
                      <a:pt x="0" y="0"/>
                    </a:moveTo>
                    <a:lnTo>
                      <a:pt x="0" y="1867332"/>
                    </a:lnTo>
                    <a:lnTo>
                      <a:pt x="1913890" y="1867332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06372"/>
                    </a:moveTo>
                    <a:lnTo>
                      <a:pt x="59690" y="1806372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0637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119244" y="100637"/>
              <a:ext cx="3768678" cy="3708412"/>
              <a:chOff x="0" y="0"/>
              <a:chExt cx="1913890" cy="18832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883284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83284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883284"/>
                    </a:lnTo>
                    <a:lnTo>
                      <a:pt x="0" y="1883284"/>
                    </a:lnTo>
                    <a:close/>
                  </a:path>
                </a:pathLst>
              </a:custGeom>
              <a:solidFill>
                <a:srgbClr val="93D1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335352" y="994616"/>
              <a:ext cx="3336463" cy="1844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61"/>
                </a:lnSpc>
              </a:pPr>
              <a:r>
                <a:rPr lang="en-US" sz="40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Posts </a:t>
              </a:r>
            </a:p>
            <a:p>
              <a:pPr algn="ctr">
                <a:lnSpc>
                  <a:spcPts val="5661"/>
                </a:lnSpc>
              </a:pPr>
              <a:r>
                <a:rPr lang="en-US" sz="40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Gig 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078653" y="6326035"/>
            <a:ext cx="3005375" cy="2932265"/>
            <a:chOff x="0" y="0"/>
            <a:chExt cx="4007167" cy="390968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007167" cy="3909687"/>
              <a:chOff x="0" y="0"/>
              <a:chExt cx="1913890" cy="186733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913890" cy="186733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67332">
                    <a:moveTo>
                      <a:pt x="0" y="0"/>
                    </a:moveTo>
                    <a:lnTo>
                      <a:pt x="0" y="1867332"/>
                    </a:lnTo>
                    <a:lnTo>
                      <a:pt x="1913890" y="1867332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06372"/>
                    </a:moveTo>
                    <a:lnTo>
                      <a:pt x="59690" y="1806372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0637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119244" y="100637"/>
              <a:ext cx="3768678" cy="3708412"/>
              <a:chOff x="0" y="0"/>
              <a:chExt cx="1913890" cy="188328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913890" cy="1883284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883284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883284"/>
                    </a:lnTo>
                    <a:lnTo>
                      <a:pt x="0" y="1883284"/>
                    </a:lnTo>
                    <a:close/>
                  </a:path>
                </a:pathLst>
              </a:custGeom>
              <a:solidFill>
                <a:srgbClr val="93D1FF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335352" y="1075262"/>
              <a:ext cx="3336463" cy="169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41"/>
                </a:lnSpc>
              </a:pPr>
              <a:r>
                <a:rPr lang="en-US" sz="37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Delivers Service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718962" y="6326035"/>
            <a:ext cx="3131936" cy="2932265"/>
            <a:chOff x="0" y="0"/>
            <a:chExt cx="4175914" cy="3909687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175914" cy="3909687"/>
              <a:chOff x="0" y="0"/>
              <a:chExt cx="1994487" cy="186733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994487" cy="1867332"/>
              </a:xfrm>
              <a:custGeom>
                <a:avLst/>
                <a:gdLst/>
                <a:ahLst/>
                <a:cxnLst/>
                <a:rect l="l" t="t" r="r" b="b"/>
                <a:pathLst>
                  <a:path w="1994487" h="1867332">
                    <a:moveTo>
                      <a:pt x="0" y="0"/>
                    </a:moveTo>
                    <a:lnTo>
                      <a:pt x="0" y="1867332"/>
                    </a:lnTo>
                    <a:lnTo>
                      <a:pt x="1994487" y="1867332"/>
                    </a:lnTo>
                    <a:lnTo>
                      <a:pt x="1994487" y="0"/>
                    </a:lnTo>
                    <a:lnTo>
                      <a:pt x="0" y="0"/>
                    </a:lnTo>
                    <a:close/>
                    <a:moveTo>
                      <a:pt x="1933527" y="1806372"/>
                    </a:moveTo>
                    <a:lnTo>
                      <a:pt x="59690" y="1806372"/>
                    </a:lnTo>
                    <a:lnTo>
                      <a:pt x="59690" y="59690"/>
                    </a:lnTo>
                    <a:lnTo>
                      <a:pt x="1933527" y="59690"/>
                    </a:lnTo>
                    <a:lnTo>
                      <a:pt x="1933527" y="1806372"/>
                    </a:ln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124266" y="100637"/>
              <a:ext cx="3927382" cy="3708412"/>
              <a:chOff x="0" y="0"/>
              <a:chExt cx="1994487" cy="188328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94487" cy="1883284"/>
              </a:xfrm>
              <a:custGeom>
                <a:avLst/>
                <a:gdLst/>
                <a:ahLst/>
                <a:cxnLst/>
                <a:rect l="l" t="t" r="r" b="b"/>
                <a:pathLst>
                  <a:path w="1994487" h="1883284">
                    <a:moveTo>
                      <a:pt x="0" y="0"/>
                    </a:moveTo>
                    <a:lnTo>
                      <a:pt x="1994487" y="0"/>
                    </a:lnTo>
                    <a:lnTo>
                      <a:pt x="1994487" y="1883284"/>
                    </a:lnTo>
                    <a:lnTo>
                      <a:pt x="0" y="1883284"/>
                    </a:lnTo>
                    <a:close/>
                  </a:path>
                </a:pathLst>
              </a:custGeom>
              <a:solidFill>
                <a:srgbClr val="93D1FF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349474" y="1133682"/>
              <a:ext cx="3476966" cy="157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21"/>
                </a:lnSpc>
              </a:pPr>
              <a:r>
                <a:rPr lang="en-US" sz="3443" b="1">
                  <a:solidFill>
                    <a:srgbClr val="0D1A7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Builds Reputation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6894897" y="7624681"/>
            <a:ext cx="58919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>
            <a:off x="10489462" y="7591344"/>
            <a:ext cx="61206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>
            <a:off x="14084028" y="7591344"/>
            <a:ext cx="634934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2" name="Group 42"/>
          <p:cNvGrpSpPr/>
          <p:nvPr/>
        </p:nvGrpSpPr>
        <p:grpSpPr>
          <a:xfrm>
            <a:off x="7484087" y="2272390"/>
            <a:ext cx="3005375" cy="2932265"/>
            <a:chOff x="0" y="0"/>
            <a:chExt cx="1913890" cy="186733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867332"/>
            </a:xfrm>
            <a:custGeom>
              <a:avLst/>
              <a:gdLst/>
              <a:ahLst/>
              <a:cxnLst/>
              <a:rect l="l" t="t" r="r" b="b"/>
              <a:pathLst>
                <a:path w="1913890" h="1867332">
                  <a:moveTo>
                    <a:pt x="0" y="0"/>
                  </a:moveTo>
                  <a:lnTo>
                    <a:pt x="0" y="1867332"/>
                  </a:lnTo>
                  <a:lnTo>
                    <a:pt x="1913890" y="18673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06372"/>
                  </a:ln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7573521" y="2347868"/>
            <a:ext cx="2826508" cy="2781309"/>
            <a:chOff x="0" y="0"/>
            <a:chExt cx="1913890" cy="188328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3890" cy="1883284"/>
            </a:xfrm>
            <a:custGeom>
              <a:avLst/>
              <a:gdLst/>
              <a:ahLst/>
              <a:cxnLst/>
              <a:rect l="l" t="t" r="r" b="b"/>
              <a:pathLst>
                <a:path w="1913890" h="1883284">
                  <a:moveTo>
                    <a:pt x="0" y="0"/>
                  </a:moveTo>
                  <a:lnTo>
                    <a:pt x="1913890" y="0"/>
                  </a:lnTo>
                  <a:lnTo>
                    <a:pt x="1913890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7735601" y="2706250"/>
            <a:ext cx="2502347" cy="199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Books</a:t>
            </a:r>
          </a:p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 &amp;</a:t>
            </a:r>
          </a:p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 Pays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3889522" y="2272390"/>
            <a:ext cx="3005375" cy="2932265"/>
            <a:chOff x="0" y="0"/>
            <a:chExt cx="1913890" cy="186733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13890" cy="1867332"/>
            </a:xfrm>
            <a:custGeom>
              <a:avLst/>
              <a:gdLst/>
              <a:ahLst/>
              <a:cxnLst/>
              <a:rect l="l" t="t" r="r" b="b"/>
              <a:pathLst>
                <a:path w="1913890" h="1867332">
                  <a:moveTo>
                    <a:pt x="0" y="0"/>
                  </a:moveTo>
                  <a:lnTo>
                    <a:pt x="0" y="1867332"/>
                  </a:lnTo>
                  <a:lnTo>
                    <a:pt x="1913890" y="18673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06372"/>
                  </a:ln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3978955" y="2347868"/>
            <a:ext cx="2826508" cy="2781309"/>
            <a:chOff x="0" y="0"/>
            <a:chExt cx="1913890" cy="188328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913890" cy="1883284"/>
            </a:xfrm>
            <a:custGeom>
              <a:avLst/>
              <a:gdLst/>
              <a:ahLst/>
              <a:cxnLst/>
              <a:rect l="l" t="t" r="r" b="b"/>
              <a:pathLst>
                <a:path w="1913890" h="1883284">
                  <a:moveTo>
                    <a:pt x="0" y="0"/>
                  </a:moveTo>
                  <a:lnTo>
                    <a:pt x="1913890" y="0"/>
                  </a:lnTo>
                  <a:lnTo>
                    <a:pt x="1913890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4141036" y="3044387"/>
            <a:ext cx="2502347" cy="132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Searches</a:t>
            </a:r>
          </a:p>
          <a:p>
            <a:pPr algn="ctr">
              <a:lnSpc>
                <a:spcPts val="5381"/>
              </a:lnSpc>
            </a:pPr>
            <a:r>
              <a:rPr lang="en-US" sz="38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 Service 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1078653" y="2272390"/>
            <a:ext cx="3005375" cy="2932265"/>
            <a:chOff x="0" y="0"/>
            <a:chExt cx="1913890" cy="186733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13890" cy="1867332"/>
            </a:xfrm>
            <a:custGeom>
              <a:avLst/>
              <a:gdLst/>
              <a:ahLst/>
              <a:cxnLst/>
              <a:rect l="l" t="t" r="r" b="b"/>
              <a:pathLst>
                <a:path w="1913890" h="1867332">
                  <a:moveTo>
                    <a:pt x="0" y="0"/>
                  </a:moveTo>
                  <a:lnTo>
                    <a:pt x="0" y="1867332"/>
                  </a:lnTo>
                  <a:lnTo>
                    <a:pt x="1913890" y="18673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06372"/>
                  </a:ln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1168086" y="2347868"/>
            <a:ext cx="2826508" cy="2781309"/>
            <a:chOff x="0" y="0"/>
            <a:chExt cx="1913890" cy="188328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13890" cy="1883284"/>
            </a:xfrm>
            <a:custGeom>
              <a:avLst/>
              <a:gdLst/>
              <a:ahLst/>
              <a:cxnLst/>
              <a:rect l="l" t="t" r="r" b="b"/>
              <a:pathLst>
                <a:path w="1913890" h="1883284">
                  <a:moveTo>
                    <a:pt x="0" y="0"/>
                  </a:moveTo>
                  <a:lnTo>
                    <a:pt x="1913890" y="0"/>
                  </a:lnTo>
                  <a:lnTo>
                    <a:pt x="1913890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11330167" y="2999302"/>
            <a:ext cx="2502347" cy="140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0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Receives</a:t>
            </a:r>
          </a:p>
          <a:p>
            <a:pPr algn="ctr">
              <a:lnSpc>
                <a:spcPts val="5661"/>
              </a:lnSpc>
            </a:pPr>
            <a:r>
              <a:rPr lang="en-US" sz="4043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Service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4718962" y="2272390"/>
            <a:ext cx="3005375" cy="2932265"/>
            <a:chOff x="0" y="0"/>
            <a:chExt cx="1913890" cy="186733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13890" cy="1867332"/>
            </a:xfrm>
            <a:custGeom>
              <a:avLst/>
              <a:gdLst/>
              <a:ahLst/>
              <a:cxnLst/>
              <a:rect l="l" t="t" r="r" b="b"/>
              <a:pathLst>
                <a:path w="1913890" h="1867332">
                  <a:moveTo>
                    <a:pt x="0" y="0"/>
                  </a:moveTo>
                  <a:lnTo>
                    <a:pt x="0" y="1867332"/>
                  </a:lnTo>
                  <a:lnTo>
                    <a:pt x="1913890" y="18673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06372"/>
                  </a:ln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14808395" y="2347868"/>
            <a:ext cx="2826508" cy="2781309"/>
            <a:chOff x="0" y="0"/>
            <a:chExt cx="1913890" cy="188328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913890" cy="1883284"/>
            </a:xfrm>
            <a:custGeom>
              <a:avLst/>
              <a:gdLst/>
              <a:ahLst/>
              <a:cxnLst/>
              <a:rect l="l" t="t" r="r" b="b"/>
              <a:pathLst>
                <a:path w="1913890" h="1883284">
                  <a:moveTo>
                    <a:pt x="0" y="0"/>
                  </a:moveTo>
                  <a:lnTo>
                    <a:pt x="1913890" y="0"/>
                  </a:lnTo>
                  <a:lnTo>
                    <a:pt x="1913890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sp>
        <p:nvSpPr>
          <p:cNvPr id="61" name="TextBox 61"/>
          <p:cNvSpPr txBox="1"/>
          <p:nvPr/>
        </p:nvSpPr>
        <p:spPr>
          <a:xfrm>
            <a:off x="14785637" y="3069867"/>
            <a:ext cx="292421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Rates Experience</a:t>
            </a:r>
          </a:p>
        </p:txBody>
      </p:sp>
      <p:sp>
        <p:nvSpPr>
          <p:cNvPr id="62" name="AutoShape 62"/>
          <p:cNvSpPr/>
          <p:nvPr/>
        </p:nvSpPr>
        <p:spPr>
          <a:xfrm>
            <a:off x="6894897" y="3571036"/>
            <a:ext cx="58919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3" name="AutoShape 63"/>
          <p:cNvSpPr/>
          <p:nvPr/>
        </p:nvSpPr>
        <p:spPr>
          <a:xfrm>
            <a:off x="10489462" y="3537699"/>
            <a:ext cx="61206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4" name="AutoShape 64"/>
          <p:cNvSpPr/>
          <p:nvPr/>
        </p:nvSpPr>
        <p:spPr>
          <a:xfrm>
            <a:off x="14084028" y="3537699"/>
            <a:ext cx="634934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5" name="TextBox 65"/>
          <p:cNvSpPr txBox="1"/>
          <p:nvPr/>
        </p:nvSpPr>
        <p:spPr>
          <a:xfrm>
            <a:off x="200562" y="2797799"/>
            <a:ext cx="3441816" cy="173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0"/>
              </a:lnSpc>
              <a:spcBef>
                <a:spcPct val="0"/>
              </a:spcBef>
            </a:pPr>
            <a:r>
              <a:rPr lang="en-US" sz="4653" spc="372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SERVICE SEEKER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80659" y="6851444"/>
            <a:ext cx="3081622" cy="173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0"/>
              </a:lnSpc>
              <a:spcBef>
                <a:spcPct val="0"/>
              </a:spcBef>
            </a:pPr>
            <a:r>
              <a:rPr lang="en-US" sz="4653" spc="372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SERVICE</a:t>
            </a:r>
          </a:p>
          <a:p>
            <a:pPr algn="ctr">
              <a:lnSpc>
                <a:spcPts val="6980"/>
              </a:lnSpc>
              <a:spcBef>
                <a:spcPct val="0"/>
              </a:spcBef>
            </a:pPr>
            <a:r>
              <a:rPr lang="en-US" sz="4653" spc="372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 PROVIDER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7406847" y="-347791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4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-643664" y="9115578"/>
            <a:ext cx="1977164" cy="1977164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7683C0">
                <a:alpha val="17647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812" y="-230245"/>
            <a:ext cx="3352142" cy="11550137"/>
            <a:chOff x="0" y="0"/>
            <a:chExt cx="882869" cy="30420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869" cy="3042011"/>
            </a:xfrm>
            <a:custGeom>
              <a:avLst/>
              <a:gdLst/>
              <a:ahLst/>
              <a:cxnLst/>
              <a:rect l="l" t="t" r="r" b="b"/>
              <a:pathLst>
                <a:path w="882869" h="3042011">
                  <a:moveTo>
                    <a:pt x="117787" y="0"/>
                  </a:moveTo>
                  <a:lnTo>
                    <a:pt x="765082" y="0"/>
                  </a:lnTo>
                  <a:cubicBezTo>
                    <a:pt x="830134" y="0"/>
                    <a:pt x="882869" y="52735"/>
                    <a:pt x="882869" y="117787"/>
                  </a:cubicBezTo>
                  <a:lnTo>
                    <a:pt x="882869" y="2924225"/>
                  </a:lnTo>
                  <a:cubicBezTo>
                    <a:pt x="882869" y="2989276"/>
                    <a:pt x="830134" y="3042011"/>
                    <a:pt x="765082" y="3042011"/>
                  </a:cubicBezTo>
                  <a:lnTo>
                    <a:pt x="117787" y="3042011"/>
                  </a:lnTo>
                  <a:cubicBezTo>
                    <a:pt x="52735" y="3042011"/>
                    <a:pt x="0" y="2989276"/>
                    <a:pt x="0" y="2924225"/>
                  </a:cubicBezTo>
                  <a:lnTo>
                    <a:pt x="0" y="117787"/>
                  </a:lnTo>
                  <a:cubicBezTo>
                    <a:pt x="0" y="52735"/>
                    <a:pt x="52735" y="0"/>
                    <a:pt x="117787" y="0"/>
                  </a:cubicBezTo>
                  <a:close/>
                </a:path>
              </a:pathLst>
            </a:custGeom>
            <a:solidFill>
              <a:srgbClr val="5271FF">
                <a:alpha val="3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2869" cy="3080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35680" y="520073"/>
            <a:ext cx="5461592" cy="3226296"/>
            <a:chOff x="0" y="0"/>
            <a:chExt cx="3161088" cy="18673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8" cy="1867332"/>
            </a:xfrm>
            <a:custGeom>
              <a:avLst/>
              <a:gdLst/>
              <a:ahLst/>
              <a:cxnLst/>
              <a:rect l="l" t="t" r="r" b="b"/>
              <a:pathLst>
                <a:path w="3161088" h="1867332">
                  <a:moveTo>
                    <a:pt x="0" y="0"/>
                  </a:moveTo>
                  <a:lnTo>
                    <a:pt x="0" y="1867332"/>
                  </a:lnTo>
                  <a:lnTo>
                    <a:pt x="3161088" y="1867332"/>
                  </a:lnTo>
                  <a:lnTo>
                    <a:pt x="3161088" y="0"/>
                  </a:lnTo>
                  <a:lnTo>
                    <a:pt x="0" y="0"/>
                  </a:lnTo>
                  <a:close/>
                  <a:moveTo>
                    <a:pt x="3100128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3100128" y="59690"/>
                  </a:lnTo>
                  <a:lnTo>
                    <a:pt x="3100128" y="180637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488498" y="520073"/>
            <a:ext cx="5461592" cy="3226296"/>
            <a:chOff x="0" y="0"/>
            <a:chExt cx="3161088" cy="18673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61088" cy="1867332"/>
            </a:xfrm>
            <a:custGeom>
              <a:avLst/>
              <a:gdLst/>
              <a:ahLst/>
              <a:cxnLst/>
              <a:rect l="l" t="t" r="r" b="b"/>
              <a:pathLst>
                <a:path w="3161088" h="1867332">
                  <a:moveTo>
                    <a:pt x="0" y="0"/>
                  </a:moveTo>
                  <a:lnTo>
                    <a:pt x="0" y="1867332"/>
                  </a:lnTo>
                  <a:lnTo>
                    <a:pt x="3161088" y="1867332"/>
                  </a:lnTo>
                  <a:lnTo>
                    <a:pt x="3161088" y="0"/>
                  </a:lnTo>
                  <a:lnTo>
                    <a:pt x="0" y="0"/>
                  </a:lnTo>
                  <a:close/>
                  <a:moveTo>
                    <a:pt x="3100128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3100128" y="59690"/>
                  </a:lnTo>
                  <a:lnTo>
                    <a:pt x="3100128" y="180637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98205" y="603120"/>
            <a:ext cx="5136543" cy="3060203"/>
            <a:chOff x="0" y="0"/>
            <a:chExt cx="3161088" cy="18832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61088" cy="1883284"/>
            </a:xfrm>
            <a:custGeom>
              <a:avLst/>
              <a:gdLst/>
              <a:ahLst/>
              <a:cxnLst/>
              <a:rect l="l" t="t" r="r" b="b"/>
              <a:pathLst>
                <a:path w="3161088" h="1883284">
                  <a:moveTo>
                    <a:pt x="0" y="0"/>
                  </a:moveTo>
                  <a:lnTo>
                    <a:pt x="3161088" y="0"/>
                  </a:lnTo>
                  <a:lnTo>
                    <a:pt x="3161088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46C2B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651022" y="603120"/>
            <a:ext cx="5136543" cy="3060203"/>
            <a:chOff x="0" y="0"/>
            <a:chExt cx="3161088" cy="18832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61088" cy="1883284"/>
            </a:xfrm>
            <a:custGeom>
              <a:avLst/>
              <a:gdLst/>
              <a:ahLst/>
              <a:cxnLst/>
              <a:rect l="l" t="t" r="r" b="b"/>
              <a:pathLst>
                <a:path w="3161088" h="1883284">
                  <a:moveTo>
                    <a:pt x="0" y="0"/>
                  </a:moveTo>
                  <a:lnTo>
                    <a:pt x="3161088" y="0"/>
                  </a:lnTo>
                  <a:lnTo>
                    <a:pt x="3161088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46C2B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121371" y="5425701"/>
            <a:ext cx="5184654" cy="3088866"/>
            <a:chOff x="0" y="0"/>
            <a:chExt cx="3161088" cy="18832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61088" cy="1883284"/>
            </a:xfrm>
            <a:custGeom>
              <a:avLst/>
              <a:gdLst/>
              <a:ahLst/>
              <a:cxnLst/>
              <a:rect l="l" t="t" r="r" b="b"/>
              <a:pathLst>
                <a:path w="3161088" h="1883284">
                  <a:moveTo>
                    <a:pt x="0" y="0"/>
                  </a:moveTo>
                  <a:lnTo>
                    <a:pt x="3161088" y="0"/>
                  </a:lnTo>
                  <a:lnTo>
                    <a:pt x="3161088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957324" y="5341877"/>
            <a:ext cx="5512748" cy="3256515"/>
            <a:chOff x="0" y="0"/>
            <a:chExt cx="3161088" cy="18673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61088" cy="1867332"/>
            </a:xfrm>
            <a:custGeom>
              <a:avLst/>
              <a:gdLst/>
              <a:ahLst/>
              <a:cxnLst/>
              <a:rect l="l" t="t" r="r" b="b"/>
              <a:pathLst>
                <a:path w="3161088" h="1867332">
                  <a:moveTo>
                    <a:pt x="0" y="0"/>
                  </a:moveTo>
                  <a:lnTo>
                    <a:pt x="0" y="1867332"/>
                  </a:lnTo>
                  <a:lnTo>
                    <a:pt x="3161088" y="1867332"/>
                  </a:lnTo>
                  <a:lnTo>
                    <a:pt x="3161088" y="0"/>
                  </a:lnTo>
                  <a:lnTo>
                    <a:pt x="0" y="0"/>
                  </a:lnTo>
                  <a:close/>
                  <a:moveTo>
                    <a:pt x="3100128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3100128" y="59690"/>
                  </a:lnTo>
                  <a:lnTo>
                    <a:pt x="3100128" y="180637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1168" y="44386"/>
            <a:ext cx="4153102" cy="1814734"/>
            <a:chOff x="0" y="0"/>
            <a:chExt cx="5537470" cy="24196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37469" cy="2419645"/>
            </a:xfrm>
            <a:custGeom>
              <a:avLst/>
              <a:gdLst/>
              <a:ahLst/>
              <a:cxnLst/>
              <a:rect l="l" t="t" r="r" b="b"/>
              <a:pathLst>
                <a:path w="5537469" h="2419645">
                  <a:moveTo>
                    <a:pt x="0" y="0"/>
                  </a:moveTo>
                  <a:lnTo>
                    <a:pt x="5537469" y="0"/>
                  </a:lnTo>
                  <a:lnTo>
                    <a:pt x="5537469" y="2419645"/>
                  </a:lnTo>
                  <a:lnTo>
                    <a:pt x="0" y="2419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5537470" cy="2486320"/>
            </a:xfrm>
            <a:prstGeom prst="rect">
              <a:avLst/>
            </a:prstGeom>
          </p:spPr>
          <p:txBody>
            <a:bodyPr lIns="63500" tIns="63500" rIns="63500" bIns="63500" rtlCol="0" anchor="t"/>
            <a:lstStyle/>
            <a:p>
              <a:pPr algn="l">
                <a:lnSpc>
                  <a:spcPts val="6725"/>
                </a:lnSpc>
              </a:pPr>
              <a:r>
                <a:rPr lang="en-US" sz="5094" spc="163">
                  <a:solidFill>
                    <a:srgbClr val="0D1A7F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KEY</a:t>
              </a:r>
            </a:p>
            <a:p>
              <a:pPr algn="l">
                <a:lnSpc>
                  <a:spcPts val="6725"/>
                </a:lnSpc>
              </a:pPr>
              <a:r>
                <a:rPr lang="en-US" sz="5094" spc="163">
                  <a:solidFill>
                    <a:srgbClr val="0D1A7F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FEATURES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950090" y="7896785"/>
            <a:ext cx="1934373" cy="2146322"/>
          </a:xfrm>
          <a:custGeom>
            <a:avLst/>
            <a:gdLst/>
            <a:ahLst/>
            <a:cxnLst/>
            <a:rect l="l" t="t" r="r" b="b"/>
            <a:pathLst>
              <a:path w="1934373" h="2146322">
                <a:moveTo>
                  <a:pt x="0" y="0"/>
                </a:moveTo>
                <a:lnTo>
                  <a:pt x="1934372" y="0"/>
                </a:lnTo>
                <a:lnTo>
                  <a:pt x="1934372" y="2146322"/>
                </a:lnTo>
                <a:lnTo>
                  <a:pt x="0" y="2146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77026" y="5303621"/>
            <a:ext cx="5018811" cy="3060203"/>
            <a:chOff x="0" y="0"/>
            <a:chExt cx="3088635" cy="18832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88635" cy="1883284"/>
            </a:xfrm>
            <a:custGeom>
              <a:avLst/>
              <a:gdLst/>
              <a:ahLst/>
              <a:cxnLst/>
              <a:rect l="l" t="t" r="r" b="b"/>
              <a:pathLst>
                <a:path w="3088635" h="1883284">
                  <a:moveTo>
                    <a:pt x="0" y="0"/>
                  </a:moveTo>
                  <a:lnTo>
                    <a:pt x="3088635" y="0"/>
                  </a:lnTo>
                  <a:lnTo>
                    <a:pt x="3088635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93D1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518227" y="5220574"/>
            <a:ext cx="5336411" cy="3226296"/>
            <a:chOff x="0" y="0"/>
            <a:chExt cx="3088635" cy="18673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88635" cy="1867332"/>
            </a:xfrm>
            <a:custGeom>
              <a:avLst/>
              <a:gdLst/>
              <a:ahLst/>
              <a:cxnLst/>
              <a:rect l="l" t="t" r="r" b="b"/>
              <a:pathLst>
                <a:path w="3088635" h="1867332">
                  <a:moveTo>
                    <a:pt x="0" y="0"/>
                  </a:moveTo>
                  <a:lnTo>
                    <a:pt x="0" y="1867332"/>
                  </a:lnTo>
                  <a:lnTo>
                    <a:pt x="3088635" y="1867332"/>
                  </a:lnTo>
                  <a:lnTo>
                    <a:pt x="3088635" y="0"/>
                  </a:lnTo>
                  <a:lnTo>
                    <a:pt x="0" y="0"/>
                  </a:lnTo>
                  <a:close/>
                  <a:moveTo>
                    <a:pt x="3027675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3027675" y="59690"/>
                  </a:lnTo>
                  <a:lnTo>
                    <a:pt x="3027675" y="180637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5743374" y="951753"/>
            <a:ext cx="1646204" cy="1701902"/>
          </a:xfrm>
          <a:custGeom>
            <a:avLst/>
            <a:gdLst/>
            <a:ahLst/>
            <a:cxnLst/>
            <a:rect l="l" t="t" r="r" b="b"/>
            <a:pathLst>
              <a:path w="1646204" h="1701902">
                <a:moveTo>
                  <a:pt x="0" y="0"/>
                </a:moveTo>
                <a:lnTo>
                  <a:pt x="1646204" y="0"/>
                </a:lnTo>
                <a:lnTo>
                  <a:pt x="1646204" y="1701902"/>
                </a:lnTo>
                <a:lnTo>
                  <a:pt x="0" y="17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224972" y="769194"/>
            <a:ext cx="1922919" cy="1884461"/>
          </a:xfrm>
          <a:custGeom>
            <a:avLst/>
            <a:gdLst/>
            <a:ahLst/>
            <a:cxnLst/>
            <a:rect l="l" t="t" r="r" b="b"/>
            <a:pathLst>
              <a:path w="1922919" h="1884461">
                <a:moveTo>
                  <a:pt x="0" y="0"/>
                </a:moveTo>
                <a:lnTo>
                  <a:pt x="1922920" y="0"/>
                </a:lnTo>
                <a:lnTo>
                  <a:pt x="1922920" y="1884461"/>
                </a:lnTo>
                <a:lnTo>
                  <a:pt x="0" y="1884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714693" y="5709748"/>
            <a:ext cx="1755953" cy="1596321"/>
          </a:xfrm>
          <a:custGeom>
            <a:avLst/>
            <a:gdLst/>
            <a:ahLst/>
            <a:cxnLst/>
            <a:rect l="l" t="t" r="r" b="b"/>
            <a:pathLst>
              <a:path w="1755953" h="1596321">
                <a:moveTo>
                  <a:pt x="0" y="0"/>
                </a:moveTo>
                <a:lnTo>
                  <a:pt x="1755953" y="0"/>
                </a:lnTo>
                <a:lnTo>
                  <a:pt x="1755953" y="1596321"/>
                </a:lnTo>
                <a:lnTo>
                  <a:pt x="0" y="1596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401678" y="5543129"/>
            <a:ext cx="1929558" cy="1929558"/>
          </a:xfrm>
          <a:custGeom>
            <a:avLst/>
            <a:gdLst/>
            <a:ahLst/>
            <a:cxnLst/>
            <a:rect l="l" t="t" r="r" b="b"/>
            <a:pathLst>
              <a:path w="1929558" h="1929558">
                <a:moveTo>
                  <a:pt x="0" y="0"/>
                </a:moveTo>
                <a:lnTo>
                  <a:pt x="1929558" y="0"/>
                </a:lnTo>
                <a:lnTo>
                  <a:pt x="1929558" y="1929559"/>
                </a:lnTo>
                <a:lnTo>
                  <a:pt x="0" y="19295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6711098" y="8065471"/>
            <a:ext cx="412357" cy="95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9"/>
              </a:lnSpc>
            </a:pPr>
            <a:r>
              <a:rPr lang="en-US" sz="5521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29012" y="2682502"/>
            <a:ext cx="5527316" cy="762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4479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Authentication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27322" y="2750394"/>
            <a:ext cx="5527316" cy="71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0"/>
              </a:lnSpc>
            </a:pPr>
            <a:r>
              <a:rPr lang="en-US" sz="4279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Search &amp; Filter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36296" y="7434891"/>
            <a:ext cx="5579087" cy="7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4324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Posting Service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327322" y="7426636"/>
            <a:ext cx="5527316" cy="71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0"/>
              </a:lnSpc>
            </a:pPr>
            <a:r>
              <a:rPr lang="en-US" sz="4279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Booking Service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812" y="-230245"/>
            <a:ext cx="3352142" cy="11550137"/>
            <a:chOff x="0" y="0"/>
            <a:chExt cx="882869" cy="30420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869" cy="3042011"/>
            </a:xfrm>
            <a:custGeom>
              <a:avLst/>
              <a:gdLst/>
              <a:ahLst/>
              <a:cxnLst/>
              <a:rect l="l" t="t" r="r" b="b"/>
              <a:pathLst>
                <a:path w="882869" h="3042011">
                  <a:moveTo>
                    <a:pt x="117787" y="0"/>
                  </a:moveTo>
                  <a:lnTo>
                    <a:pt x="765082" y="0"/>
                  </a:lnTo>
                  <a:cubicBezTo>
                    <a:pt x="830134" y="0"/>
                    <a:pt x="882869" y="52735"/>
                    <a:pt x="882869" y="117787"/>
                  </a:cubicBezTo>
                  <a:lnTo>
                    <a:pt x="882869" y="2924225"/>
                  </a:lnTo>
                  <a:cubicBezTo>
                    <a:pt x="882869" y="2989276"/>
                    <a:pt x="830134" y="3042011"/>
                    <a:pt x="765082" y="3042011"/>
                  </a:cubicBezTo>
                  <a:lnTo>
                    <a:pt x="117787" y="3042011"/>
                  </a:lnTo>
                  <a:cubicBezTo>
                    <a:pt x="52735" y="3042011"/>
                    <a:pt x="0" y="2989276"/>
                    <a:pt x="0" y="2924225"/>
                  </a:cubicBezTo>
                  <a:lnTo>
                    <a:pt x="0" y="117787"/>
                  </a:lnTo>
                  <a:cubicBezTo>
                    <a:pt x="0" y="52735"/>
                    <a:pt x="52735" y="0"/>
                    <a:pt x="117787" y="0"/>
                  </a:cubicBezTo>
                  <a:close/>
                </a:path>
              </a:pathLst>
            </a:custGeom>
            <a:solidFill>
              <a:srgbClr val="5271FF">
                <a:alpha val="3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2869" cy="3080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35680" y="520073"/>
            <a:ext cx="5461592" cy="3226296"/>
            <a:chOff x="0" y="0"/>
            <a:chExt cx="3161088" cy="18673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8" cy="1867332"/>
            </a:xfrm>
            <a:custGeom>
              <a:avLst/>
              <a:gdLst/>
              <a:ahLst/>
              <a:cxnLst/>
              <a:rect l="l" t="t" r="r" b="b"/>
              <a:pathLst>
                <a:path w="3161088" h="1867332">
                  <a:moveTo>
                    <a:pt x="0" y="0"/>
                  </a:moveTo>
                  <a:lnTo>
                    <a:pt x="0" y="1867332"/>
                  </a:lnTo>
                  <a:lnTo>
                    <a:pt x="3161088" y="1867332"/>
                  </a:lnTo>
                  <a:lnTo>
                    <a:pt x="3161088" y="0"/>
                  </a:lnTo>
                  <a:lnTo>
                    <a:pt x="0" y="0"/>
                  </a:lnTo>
                  <a:close/>
                  <a:moveTo>
                    <a:pt x="3100128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3100128" y="59690"/>
                  </a:lnTo>
                  <a:lnTo>
                    <a:pt x="3100128" y="180637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98205" y="603120"/>
            <a:ext cx="5136543" cy="3060203"/>
            <a:chOff x="0" y="0"/>
            <a:chExt cx="3161088" cy="18832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61088" cy="1883284"/>
            </a:xfrm>
            <a:custGeom>
              <a:avLst/>
              <a:gdLst/>
              <a:ahLst/>
              <a:cxnLst/>
              <a:rect l="l" t="t" r="r" b="b"/>
              <a:pathLst>
                <a:path w="3161088" h="1883284">
                  <a:moveTo>
                    <a:pt x="0" y="0"/>
                  </a:moveTo>
                  <a:lnTo>
                    <a:pt x="3161088" y="0"/>
                  </a:lnTo>
                  <a:lnTo>
                    <a:pt x="3161088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46C2B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1168" y="44386"/>
            <a:ext cx="4153102" cy="1814734"/>
            <a:chOff x="0" y="0"/>
            <a:chExt cx="5537470" cy="2419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7469" cy="2419645"/>
            </a:xfrm>
            <a:custGeom>
              <a:avLst/>
              <a:gdLst/>
              <a:ahLst/>
              <a:cxnLst/>
              <a:rect l="l" t="t" r="r" b="b"/>
              <a:pathLst>
                <a:path w="5537469" h="2419645">
                  <a:moveTo>
                    <a:pt x="0" y="0"/>
                  </a:moveTo>
                  <a:lnTo>
                    <a:pt x="5537469" y="0"/>
                  </a:lnTo>
                  <a:lnTo>
                    <a:pt x="5537469" y="2419645"/>
                  </a:lnTo>
                  <a:lnTo>
                    <a:pt x="0" y="2419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5537470" cy="2486320"/>
            </a:xfrm>
            <a:prstGeom prst="rect">
              <a:avLst/>
            </a:prstGeom>
          </p:spPr>
          <p:txBody>
            <a:bodyPr lIns="63500" tIns="63500" rIns="63500" bIns="63500" rtlCol="0" anchor="t"/>
            <a:lstStyle/>
            <a:p>
              <a:pPr algn="l">
                <a:lnSpc>
                  <a:spcPts val="6725"/>
                </a:lnSpc>
              </a:pPr>
              <a:r>
                <a:rPr lang="en-US" sz="5094" spc="163">
                  <a:solidFill>
                    <a:srgbClr val="0D1A7F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KEY</a:t>
              </a:r>
            </a:p>
            <a:p>
              <a:pPr algn="l">
                <a:lnSpc>
                  <a:spcPts val="6725"/>
                </a:lnSpc>
              </a:pPr>
              <a:r>
                <a:rPr lang="en-US" sz="5094" spc="163">
                  <a:solidFill>
                    <a:srgbClr val="0D1A7F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FEATURES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329680" y="8317967"/>
            <a:ext cx="1554782" cy="1725140"/>
          </a:xfrm>
          <a:custGeom>
            <a:avLst/>
            <a:gdLst/>
            <a:ahLst/>
            <a:cxnLst/>
            <a:rect l="l" t="t" r="r" b="b"/>
            <a:pathLst>
              <a:path w="1554782" h="1725140">
                <a:moveTo>
                  <a:pt x="0" y="0"/>
                </a:moveTo>
                <a:lnTo>
                  <a:pt x="1554782" y="0"/>
                </a:lnTo>
                <a:lnTo>
                  <a:pt x="1554782" y="1725140"/>
                </a:lnTo>
                <a:lnTo>
                  <a:pt x="0" y="172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488498" y="520073"/>
            <a:ext cx="5461592" cy="3226296"/>
            <a:chOff x="0" y="0"/>
            <a:chExt cx="7282123" cy="4301728"/>
          </a:xfrm>
        </p:grpSpPr>
        <p:grpSp>
          <p:nvGrpSpPr>
            <p:cNvPr id="14" name="Group 14"/>
            <p:cNvGrpSpPr/>
            <p:nvPr/>
          </p:nvGrpSpPr>
          <p:grpSpPr>
            <a:xfrm>
              <a:off x="216700" y="110729"/>
              <a:ext cx="6848723" cy="4080270"/>
              <a:chOff x="0" y="0"/>
              <a:chExt cx="3161088" cy="188328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161088" cy="1883284"/>
              </a:xfrm>
              <a:custGeom>
                <a:avLst/>
                <a:gdLst/>
                <a:ahLst/>
                <a:cxnLst/>
                <a:rect l="l" t="t" r="r" b="b"/>
                <a:pathLst>
                  <a:path w="3161088" h="1883284">
                    <a:moveTo>
                      <a:pt x="0" y="0"/>
                    </a:moveTo>
                    <a:lnTo>
                      <a:pt x="3161088" y="0"/>
                    </a:lnTo>
                    <a:lnTo>
                      <a:pt x="3161088" y="1883284"/>
                    </a:lnTo>
                    <a:lnTo>
                      <a:pt x="0" y="1883284"/>
                    </a:lnTo>
                    <a:close/>
                  </a:path>
                </a:pathLst>
              </a:custGeom>
              <a:solidFill>
                <a:srgbClr val="93D1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7282123" cy="4301728"/>
              <a:chOff x="0" y="0"/>
              <a:chExt cx="3161088" cy="186733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161088" cy="1867332"/>
              </a:xfrm>
              <a:custGeom>
                <a:avLst/>
                <a:gdLst/>
                <a:ahLst/>
                <a:cxnLst/>
                <a:rect l="l" t="t" r="r" b="b"/>
                <a:pathLst>
                  <a:path w="3161088" h="1867332">
                    <a:moveTo>
                      <a:pt x="0" y="0"/>
                    </a:moveTo>
                    <a:lnTo>
                      <a:pt x="0" y="1867332"/>
                    </a:lnTo>
                    <a:lnTo>
                      <a:pt x="3161088" y="1867332"/>
                    </a:lnTo>
                    <a:lnTo>
                      <a:pt x="3161088" y="0"/>
                    </a:lnTo>
                    <a:lnTo>
                      <a:pt x="0" y="0"/>
                    </a:lnTo>
                    <a:close/>
                    <a:moveTo>
                      <a:pt x="3100128" y="1806372"/>
                    </a:moveTo>
                    <a:lnTo>
                      <a:pt x="59690" y="1806372"/>
                    </a:lnTo>
                    <a:lnTo>
                      <a:pt x="59690" y="59690"/>
                    </a:lnTo>
                    <a:lnTo>
                      <a:pt x="3100128" y="59690"/>
                    </a:lnTo>
                    <a:lnTo>
                      <a:pt x="3100128" y="180637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8" name="Freeform 18"/>
          <p:cNvSpPr/>
          <p:nvPr/>
        </p:nvSpPr>
        <p:spPr>
          <a:xfrm>
            <a:off x="5858022" y="795971"/>
            <a:ext cx="1416909" cy="1481559"/>
          </a:xfrm>
          <a:custGeom>
            <a:avLst/>
            <a:gdLst/>
            <a:ahLst/>
            <a:cxnLst/>
            <a:rect l="l" t="t" r="r" b="b"/>
            <a:pathLst>
              <a:path w="1416909" h="1481559">
                <a:moveTo>
                  <a:pt x="0" y="0"/>
                </a:moveTo>
                <a:lnTo>
                  <a:pt x="1416909" y="0"/>
                </a:lnTo>
                <a:lnTo>
                  <a:pt x="1416909" y="1481559"/>
                </a:lnTo>
                <a:lnTo>
                  <a:pt x="0" y="1481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359388" y="795971"/>
            <a:ext cx="1835565" cy="1765479"/>
          </a:xfrm>
          <a:custGeom>
            <a:avLst/>
            <a:gdLst/>
            <a:ahLst/>
            <a:cxnLst/>
            <a:rect l="l" t="t" r="r" b="b"/>
            <a:pathLst>
              <a:path w="1835565" h="1765479">
                <a:moveTo>
                  <a:pt x="0" y="0"/>
                </a:moveTo>
                <a:lnTo>
                  <a:pt x="1835564" y="0"/>
                </a:lnTo>
                <a:lnTo>
                  <a:pt x="1835564" y="1765479"/>
                </a:lnTo>
                <a:lnTo>
                  <a:pt x="0" y="1765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3835680" y="6816811"/>
            <a:ext cx="5461592" cy="3226296"/>
            <a:chOff x="0" y="0"/>
            <a:chExt cx="3161088" cy="18673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61088" cy="1867332"/>
            </a:xfrm>
            <a:custGeom>
              <a:avLst/>
              <a:gdLst/>
              <a:ahLst/>
              <a:cxnLst/>
              <a:rect l="l" t="t" r="r" b="b"/>
              <a:pathLst>
                <a:path w="3161088" h="1867332">
                  <a:moveTo>
                    <a:pt x="0" y="0"/>
                  </a:moveTo>
                  <a:lnTo>
                    <a:pt x="0" y="1867332"/>
                  </a:lnTo>
                  <a:lnTo>
                    <a:pt x="3161088" y="1867332"/>
                  </a:lnTo>
                  <a:lnTo>
                    <a:pt x="3161088" y="0"/>
                  </a:lnTo>
                  <a:lnTo>
                    <a:pt x="0" y="0"/>
                  </a:lnTo>
                  <a:close/>
                  <a:moveTo>
                    <a:pt x="3100128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3100128" y="59690"/>
                  </a:lnTo>
                  <a:lnTo>
                    <a:pt x="3100128" y="180637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998205" y="6899858"/>
            <a:ext cx="5136543" cy="3060203"/>
            <a:chOff x="0" y="0"/>
            <a:chExt cx="3161088" cy="18832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161088" cy="1883284"/>
            </a:xfrm>
            <a:custGeom>
              <a:avLst/>
              <a:gdLst/>
              <a:ahLst/>
              <a:cxnLst/>
              <a:rect l="l" t="t" r="r" b="b"/>
              <a:pathLst>
                <a:path w="3161088" h="1883284">
                  <a:moveTo>
                    <a:pt x="0" y="0"/>
                  </a:moveTo>
                  <a:lnTo>
                    <a:pt x="3161088" y="0"/>
                  </a:lnTo>
                  <a:lnTo>
                    <a:pt x="3161088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D7D95A">
                <a:alpha val="5882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488498" y="6816811"/>
            <a:ext cx="5461592" cy="3226296"/>
            <a:chOff x="0" y="0"/>
            <a:chExt cx="3161088" cy="18673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61088" cy="1867332"/>
            </a:xfrm>
            <a:custGeom>
              <a:avLst/>
              <a:gdLst/>
              <a:ahLst/>
              <a:cxnLst/>
              <a:rect l="l" t="t" r="r" b="b"/>
              <a:pathLst>
                <a:path w="3161088" h="1867332">
                  <a:moveTo>
                    <a:pt x="0" y="0"/>
                  </a:moveTo>
                  <a:lnTo>
                    <a:pt x="0" y="1867332"/>
                  </a:lnTo>
                  <a:lnTo>
                    <a:pt x="3161088" y="1867332"/>
                  </a:lnTo>
                  <a:lnTo>
                    <a:pt x="3161088" y="0"/>
                  </a:lnTo>
                  <a:lnTo>
                    <a:pt x="0" y="0"/>
                  </a:lnTo>
                  <a:close/>
                  <a:moveTo>
                    <a:pt x="3100128" y="1806372"/>
                  </a:moveTo>
                  <a:lnTo>
                    <a:pt x="59690" y="1806372"/>
                  </a:lnTo>
                  <a:lnTo>
                    <a:pt x="59690" y="59690"/>
                  </a:lnTo>
                  <a:lnTo>
                    <a:pt x="3100128" y="59690"/>
                  </a:lnTo>
                  <a:lnTo>
                    <a:pt x="3100128" y="180637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651022" y="6899858"/>
            <a:ext cx="5136543" cy="3060203"/>
            <a:chOff x="0" y="0"/>
            <a:chExt cx="3161088" cy="18832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161088" cy="1883284"/>
            </a:xfrm>
            <a:custGeom>
              <a:avLst/>
              <a:gdLst/>
              <a:ahLst/>
              <a:cxnLst/>
              <a:rect l="l" t="t" r="r" b="b"/>
              <a:pathLst>
                <a:path w="3161088" h="1883284">
                  <a:moveTo>
                    <a:pt x="0" y="0"/>
                  </a:moveTo>
                  <a:lnTo>
                    <a:pt x="3161088" y="0"/>
                  </a:lnTo>
                  <a:lnTo>
                    <a:pt x="3161088" y="1883284"/>
                  </a:lnTo>
                  <a:lnTo>
                    <a:pt x="0" y="1883284"/>
                  </a:lnTo>
                  <a:close/>
                </a:path>
              </a:pathLst>
            </a:custGeom>
            <a:solidFill>
              <a:srgbClr val="D7D95A">
                <a:alpha val="58824"/>
              </a:srgbClr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6674369" y="5488454"/>
            <a:ext cx="6544925" cy="1328357"/>
          </a:xfrm>
          <a:custGeom>
            <a:avLst/>
            <a:gdLst/>
            <a:ahLst/>
            <a:cxnLst/>
            <a:rect l="l" t="t" r="r" b="b"/>
            <a:pathLst>
              <a:path w="6544925" h="1328357">
                <a:moveTo>
                  <a:pt x="0" y="0"/>
                </a:moveTo>
                <a:lnTo>
                  <a:pt x="6544925" y="0"/>
                </a:lnTo>
                <a:lnTo>
                  <a:pt x="6544925" y="1328357"/>
                </a:lnTo>
                <a:lnTo>
                  <a:pt x="0" y="1328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995937" y="7452840"/>
            <a:ext cx="2731454" cy="1092582"/>
          </a:xfrm>
          <a:custGeom>
            <a:avLst/>
            <a:gdLst/>
            <a:ahLst/>
            <a:cxnLst/>
            <a:rect l="l" t="t" r="r" b="b"/>
            <a:pathLst>
              <a:path w="2731454" h="1092582">
                <a:moveTo>
                  <a:pt x="0" y="0"/>
                </a:moveTo>
                <a:lnTo>
                  <a:pt x="2731454" y="0"/>
                </a:lnTo>
                <a:lnTo>
                  <a:pt x="2731454" y="1092582"/>
                </a:lnTo>
                <a:lnTo>
                  <a:pt x="0" y="1092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136231" y="7452840"/>
            <a:ext cx="2058721" cy="1327875"/>
          </a:xfrm>
          <a:custGeom>
            <a:avLst/>
            <a:gdLst/>
            <a:ahLst/>
            <a:cxnLst/>
            <a:rect l="l" t="t" r="r" b="b"/>
            <a:pathLst>
              <a:path w="2058721" h="1327875">
                <a:moveTo>
                  <a:pt x="0" y="0"/>
                </a:moveTo>
                <a:lnTo>
                  <a:pt x="2058721" y="0"/>
                </a:lnTo>
                <a:lnTo>
                  <a:pt x="2058721" y="1327875"/>
                </a:lnTo>
                <a:lnTo>
                  <a:pt x="0" y="1327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6941352" y="8440647"/>
            <a:ext cx="331438" cy="77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2"/>
              </a:lnSpc>
            </a:pPr>
            <a:r>
              <a:rPr lang="en-US" sz="4437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92033" y="2392967"/>
            <a:ext cx="5051967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Verified/Hygene </a:t>
            </a:r>
          </a:p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Badge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22774" y="2752617"/>
            <a:ext cx="5527316" cy="706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</a:pPr>
            <a:r>
              <a:rPr lang="en-US" sz="4079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Rating &amp; Review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487821" y="5583615"/>
            <a:ext cx="5216536" cy="97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0"/>
              </a:lnSpc>
            </a:pPr>
            <a:r>
              <a:rPr lang="en-US" sz="5380" spc="1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Future Scope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35680" y="8972001"/>
            <a:ext cx="5051967" cy="79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Transport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693310" y="8971215"/>
            <a:ext cx="5051967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1">
                <a:solidFill>
                  <a:srgbClr val="0D1A7F"/>
                </a:solidFill>
                <a:latin typeface="Garet Bold"/>
                <a:ea typeface="Garet Bold"/>
                <a:cs typeface="Garet Bold"/>
                <a:sym typeface="Garet Bold"/>
              </a:rPr>
              <a:t>Meals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1016" y="0"/>
            <a:ext cx="10798912" cy="1767095"/>
          </a:xfrm>
          <a:custGeom>
            <a:avLst/>
            <a:gdLst/>
            <a:ahLst/>
            <a:cxnLst/>
            <a:rect l="l" t="t" r="r" b="b"/>
            <a:pathLst>
              <a:path w="10798912" h="1767095">
                <a:moveTo>
                  <a:pt x="0" y="0"/>
                </a:moveTo>
                <a:lnTo>
                  <a:pt x="10798912" y="0"/>
                </a:lnTo>
                <a:lnTo>
                  <a:pt x="10798912" y="1767095"/>
                </a:lnTo>
                <a:lnTo>
                  <a:pt x="0" y="176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" r="-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91016" y="440000"/>
            <a:ext cx="10798912" cy="887095"/>
            <a:chOff x="0" y="0"/>
            <a:chExt cx="14398549" cy="1182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98549" cy="1182793"/>
            </a:xfrm>
            <a:custGeom>
              <a:avLst/>
              <a:gdLst/>
              <a:ahLst/>
              <a:cxnLst/>
              <a:rect l="l" t="t" r="r" b="b"/>
              <a:pathLst>
                <a:path w="14398549" h="1182793">
                  <a:moveTo>
                    <a:pt x="0" y="0"/>
                  </a:moveTo>
                  <a:lnTo>
                    <a:pt x="14398549" y="0"/>
                  </a:lnTo>
                  <a:lnTo>
                    <a:pt x="14398549" y="1182793"/>
                  </a:lnTo>
                  <a:lnTo>
                    <a:pt x="0" y="1182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4398549" cy="12780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278"/>
                </a:lnSpc>
              </a:pPr>
              <a:r>
                <a:rPr lang="en-US" sz="5198" b="1" i="1">
                  <a:solidFill>
                    <a:srgbClr val="FFFFFF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Tools  &amp;  Technologies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09301" y="9258300"/>
            <a:ext cx="1905682" cy="19056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07190" y="0"/>
                  </a:moveTo>
                  <a:lnTo>
                    <a:pt x="605610" y="0"/>
                  </a:lnTo>
                  <a:cubicBezTo>
                    <a:pt x="660560" y="0"/>
                    <a:pt x="713260" y="21829"/>
                    <a:pt x="752116" y="60684"/>
                  </a:cubicBezTo>
                  <a:cubicBezTo>
                    <a:pt x="790971" y="99540"/>
                    <a:pt x="812800" y="152240"/>
                    <a:pt x="812800" y="207190"/>
                  </a:cubicBezTo>
                  <a:lnTo>
                    <a:pt x="812800" y="605610"/>
                  </a:lnTo>
                  <a:cubicBezTo>
                    <a:pt x="812800" y="660560"/>
                    <a:pt x="790971" y="713260"/>
                    <a:pt x="752116" y="752116"/>
                  </a:cubicBezTo>
                  <a:cubicBezTo>
                    <a:pt x="713260" y="790971"/>
                    <a:pt x="660560" y="812800"/>
                    <a:pt x="605610" y="812800"/>
                  </a:cubicBezTo>
                  <a:lnTo>
                    <a:pt x="207190" y="812800"/>
                  </a:lnTo>
                  <a:cubicBezTo>
                    <a:pt x="152240" y="812800"/>
                    <a:pt x="99540" y="790971"/>
                    <a:pt x="60684" y="752116"/>
                  </a:cubicBezTo>
                  <a:cubicBezTo>
                    <a:pt x="21829" y="713260"/>
                    <a:pt x="0" y="660560"/>
                    <a:pt x="0" y="605610"/>
                  </a:cubicBezTo>
                  <a:lnTo>
                    <a:pt x="0" y="207190"/>
                  </a:lnTo>
                  <a:cubicBezTo>
                    <a:pt x="0" y="152240"/>
                    <a:pt x="21829" y="99540"/>
                    <a:pt x="60684" y="60684"/>
                  </a:cubicBezTo>
                  <a:cubicBezTo>
                    <a:pt x="99540" y="21829"/>
                    <a:pt x="152240" y="0"/>
                    <a:pt x="207190" y="0"/>
                  </a:cubicBezTo>
                  <a:close/>
                </a:path>
              </a:pathLst>
            </a:custGeom>
            <a:solidFill>
              <a:srgbClr val="DBF0FF">
                <a:alpha val="1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89835" y="-1661094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55109" y="2219011"/>
            <a:ext cx="7792252" cy="3655274"/>
          </a:xfrm>
          <a:custGeom>
            <a:avLst/>
            <a:gdLst/>
            <a:ahLst/>
            <a:cxnLst/>
            <a:rect l="l" t="t" r="r" b="b"/>
            <a:pathLst>
              <a:path w="7792252" h="3655274">
                <a:moveTo>
                  <a:pt x="0" y="0"/>
                </a:moveTo>
                <a:lnTo>
                  <a:pt x="7792252" y="0"/>
                </a:lnTo>
                <a:lnTo>
                  <a:pt x="7792252" y="3655275"/>
                </a:lnTo>
                <a:lnTo>
                  <a:pt x="0" y="3655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801550" y="2323935"/>
            <a:ext cx="1600571" cy="2257215"/>
          </a:xfrm>
          <a:custGeom>
            <a:avLst/>
            <a:gdLst/>
            <a:ahLst/>
            <a:cxnLst/>
            <a:rect l="l" t="t" r="r" b="b"/>
            <a:pathLst>
              <a:path w="1600571" h="2257215">
                <a:moveTo>
                  <a:pt x="0" y="0"/>
                </a:moveTo>
                <a:lnTo>
                  <a:pt x="1600571" y="0"/>
                </a:lnTo>
                <a:lnTo>
                  <a:pt x="1600571" y="2257216"/>
                </a:lnTo>
                <a:lnTo>
                  <a:pt x="0" y="2257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486357" y="2323935"/>
            <a:ext cx="1744174" cy="2207943"/>
          </a:xfrm>
          <a:custGeom>
            <a:avLst/>
            <a:gdLst/>
            <a:ahLst/>
            <a:cxnLst/>
            <a:rect l="l" t="t" r="r" b="b"/>
            <a:pathLst>
              <a:path w="1744174" h="2207943">
                <a:moveTo>
                  <a:pt x="0" y="0"/>
                </a:moveTo>
                <a:lnTo>
                  <a:pt x="1744174" y="0"/>
                </a:lnTo>
                <a:lnTo>
                  <a:pt x="1744174" y="2207943"/>
                </a:lnTo>
                <a:lnTo>
                  <a:pt x="0" y="2207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314767" y="2790374"/>
            <a:ext cx="1786152" cy="1653003"/>
          </a:xfrm>
          <a:custGeom>
            <a:avLst/>
            <a:gdLst/>
            <a:ahLst/>
            <a:cxnLst/>
            <a:rect l="l" t="t" r="r" b="b"/>
            <a:pathLst>
              <a:path w="1786152" h="1653003">
                <a:moveTo>
                  <a:pt x="0" y="0"/>
                </a:moveTo>
                <a:lnTo>
                  <a:pt x="1786153" y="0"/>
                </a:lnTo>
                <a:lnTo>
                  <a:pt x="1786153" y="1653003"/>
                </a:lnTo>
                <a:lnTo>
                  <a:pt x="0" y="16530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350747" y="2156058"/>
            <a:ext cx="1750173" cy="63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3644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React 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74024" y="4891055"/>
            <a:ext cx="3441816" cy="8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0"/>
              </a:lnSpc>
              <a:spcBef>
                <a:spcPct val="0"/>
              </a:spcBef>
            </a:pPr>
            <a:r>
              <a:rPr lang="en-US" sz="4653" spc="372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FRONTEND</a:t>
            </a:r>
          </a:p>
        </p:txBody>
      </p:sp>
      <p:sp>
        <p:nvSpPr>
          <p:cNvPr id="18" name="Freeform 18"/>
          <p:cNvSpPr/>
          <p:nvPr/>
        </p:nvSpPr>
        <p:spPr>
          <a:xfrm>
            <a:off x="9962604" y="2241783"/>
            <a:ext cx="7815393" cy="3666130"/>
          </a:xfrm>
          <a:custGeom>
            <a:avLst/>
            <a:gdLst/>
            <a:ahLst/>
            <a:cxnLst/>
            <a:rect l="l" t="t" r="r" b="b"/>
            <a:pathLst>
              <a:path w="7815393" h="3666130">
                <a:moveTo>
                  <a:pt x="0" y="0"/>
                </a:moveTo>
                <a:lnTo>
                  <a:pt x="7815393" y="0"/>
                </a:lnTo>
                <a:lnTo>
                  <a:pt x="7815393" y="3666130"/>
                </a:lnTo>
                <a:lnTo>
                  <a:pt x="0" y="3666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0552988" y="2431803"/>
            <a:ext cx="3145619" cy="2017923"/>
          </a:xfrm>
          <a:custGeom>
            <a:avLst/>
            <a:gdLst/>
            <a:ahLst/>
            <a:cxnLst/>
            <a:rect l="l" t="t" r="r" b="b"/>
            <a:pathLst>
              <a:path w="3145619" h="2017923">
                <a:moveTo>
                  <a:pt x="0" y="0"/>
                </a:moveTo>
                <a:lnTo>
                  <a:pt x="3145618" y="0"/>
                </a:lnTo>
                <a:lnTo>
                  <a:pt x="3145618" y="2017923"/>
                </a:lnTo>
                <a:lnTo>
                  <a:pt x="0" y="20179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146" t="-24511" b="-37835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858730" y="2501311"/>
            <a:ext cx="3400570" cy="1878907"/>
          </a:xfrm>
          <a:custGeom>
            <a:avLst/>
            <a:gdLst/>
            <a:ahLst/>
            <a:cxnLst/>
            <a:rect l="l" t="t" r="r" b="b"/>
            <a:pathLst>
              <a:path w="3400570" h="1878907">
                <a:moveTo>
                  <a:pt x="0" y="0"/>
                </a:moveTo>
                <a:lnTo>
                  <a:pt x="3400570" y="0"/>
                </a:lnTo>
                <a:lnTo>
                  <a:pt x="3400570" y="1878907"/>
                </a:lnTo>
                <a:lnTo>
                  <a:pt x="0" y="1878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7811" b="-13174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213406" y="4881530"/>
            <a:ext cx="3554423" cy="88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  <a:spcBef>
                <a:spcPct val="0"/>
              </a:spcBef>
            </a:pPr>
            <a:r>
              <a:rPr lang="en-US" sz="4805" spc="384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BACKEND</a:t>
            </a:r>
          </a:p>
        </p:txBody>
      </p:sp>
      <p:sp>
        <p:nvSpPr>
          <p:cNvPr id="22" name="Freeform 22"/>
          <p:cNvSpPr/>
          <p:nvPr/>
        </p:nvSpPr>
        <p:spPr>
          <a:xfrm>
            <a:off x="555109" y="6350536"/>
            <a:ext cx="7792252" cy="3655274"/>
          </a:xfrm>
          <a:custGeom>
            <a:avLst/>
            <a:gdLst/>
            <a:ahLst/>
            <a:cxnLst/>
            <a:rect l="l" t="t" r="r" b="b"/>
            <a:pathLst>
              <a:path w="7792252" h="3655274">
                <a:moveTo>
                  <a:pt x="0" y="0"/>
                </a:moveTo>
                <a:lnTo>
                  <a:pt x="7792252" y="0"/>
                </a:lnTo>
                <a:lnTo>
                  <a:pt x="7792252" y="3655274"/>
                </a:lnTo>
                <a:lnTo>
                  <a:pt x="0" y="365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4583123" y="6567779"/>
            <a:ext cx="3244001" cy="3220789"/>
          </a:xfrm>
          <a:custGeom>
            <a:avLst/>
            <a:gdLst/>
            <a:ahLst/>
            <a:cxnLst/>
            <a:rect l="l" t="t" r="r" b="b"/>
            <a:pathLst>
              <a:path w="3244001" h="3220789">
                <a:moveTo>
                  <a:pt x="0" y="0"/>
                </a:moveTo>
                <a:lnTo>
                  <a:pt x="3244001" y="0"/>
                </a:lnTo>
                <a:lnTo>
                  <a:pt x="3244001" y="3220788"/>
                </a:lnTo>
                <a:lnTo>
                  <a:pt x="0" y="32207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96812" y="7659572"/>
            <a:ext cx="3554423" cy="88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  <a:spcBef>
                <a:spcPct val="0"/>
              </a:spcBef>
            </a:pPr>
            <a:r>
              <a:rPr lang="en-US" sz="4805" spc="384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DATABASE</a:t>
            </a:r>
          </a:p>
        </p:txBody>
      </p:sp>
      <p:sp>
        <p:nvSpPr>
          <p:cNvPr id="25" name="Freeform 25"/>
          <p:cNvSpPr/>
          <p:nvPr/>
        </p:nvSpPr>
        <p:spPr>
          <a:xfrm>
            <a:off x="9962604" y="6350536"/>
            <a:ext cx="7792252" cy="3655274"/>
          </a:xfrm>
          <a:custGeom>
            <a:avLst/>
            <a:gdLst/>
            <a:ahLst/>
            <a:cxnLst/>
            <a:rect l="l" t="t" r="r" b="b"/>
            <a:pathLst>
              <a:path w="7792252" h="3655274">
                <a:moveTo>
                  <a:pt x="0" y="0"/>
                </a:moveTo>
                <a:lnTo>
                  <a:pt x="7792252" y="0"/>
                </a:lnTo>
                <a:lnTo>
                  <a:pt x="7792252" y="3655274"/>
                </a:lnTo>
                <a:lnTo>
                  <a:pt x="0" y="365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26" name="TextBox 26"/>
          <p:cNvSpPr txBox="1"/>
          <p:nvPr/>
        </p:nvSpPr>
        <p:spPr>
          <a:xfrm>
            <a:off x="10355118" y="7385852"/>
            <a:ext cx="2918259" cy="150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3"/>
              </a:lnSpc>
              <a:spcBef>
                <a:spcPct val="0"/>
              </a:spcBef>
            </a:pPr>
            <a:r>
              <a:rPr lang="en-US" sz="4049" spc="323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VERSION CONTROL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667315" y="6488938"/>
            <a:ext cx="3305794" cy="3415986"/>
            <a:chOff x="0" y="0"/>
            <a:chExt cx="4064064" cy="41995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127" cy="4199509"/>
            </a:xfrm>
            <a:custGeom>
              <a:avLst/>
              <a:gdLst/>
              <a:ahLst/>
              <a:cxnLst/>
              <a:rect l="l" t="t" r="r" b="b"/>
              <a:pathLst>
                <a:path w="4064127" h="4199509">
                  <a:moveTo>
                    <a:pt x="0" y="0"/>
                  </a:moveTo>
                  <a:lnTo>
                    <a:pt x="4064127" y="0"/>
                  </a:lnTo>
                  <a:lnTo>
                    <a:pt x="4064127" y="4199509"/>
                  </a:lnTo>
                  <a:lnTo>
                    <a:pt x="0" y="419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-2847803" y="-1243304"/>
            <a:ext cx="3744615" cy="374461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221649" y="-2039124"/>
            <a:ext cx="3744615" cy="374461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7406847" y="-171450"/>
            <a:ext cx="653619" cy="149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52"/>
              </a:lnSpc>
            </a:pPr>
            <a:r>
              <a:rPr lang="en-US" sz="8751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99C42-AC83-48CE-8AFE-A866BF50B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43342"/>
            <a:ext cx="17602200" cy="98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7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658" y="3910869"/>
            <a:ext cx="17270490" cy="2445131"/>
            <a:chOff x="0" y="0"/>
            <a:chExt cx="23216913" cy="3287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16913" cy="3287017"/>
            </a:xfrm>
            <a:custGeom>
              <a:avLst/>
              <a:gdLst/>
              <a:ahLst/>
              <a:cxnLst/>
              <a:rect l="l" t="t" r="r" b="b"/>
              <a:pathLst>
                <a:path w="23216913" h="3287017">
                  <a:moveTo>
                    <a:pt x="0" y="0"/>
                  </a:moveTo>
                  <a:lnTo>
                    <a:pt x="23216913" y="0"/>
                  </a:lnTo>
                  <a:lnTo>
                    <a:pt x="23216913" y="3287017"/>
                  </a:lnTo>
                  <a:lnTo>
                    <a:pt x="0" y="32870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23216913" cy="35441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8059"/>
                </a:lnSpc>
              </a:pPr>
              <a:r>
                <a:rPr lang="en-US" sz="12899">
                  <a:solidFill>
                    <a:srgbClr val="050A30"/>
                  </a:solidFill>
                  <a:latin typeface="Bernoru SemiCondensed"/>
                  <a:ea typeface="Bernoru SemiCondensed"/>
                  <a:cs typeface="Bernoru SemiCondensed"/>
                  <a:sym typeface="Bernoru SemiCondensed"/>
                </a:rPr>
                <a:t>==        DEMO       ==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89835" y="-1661094"/>
            <a:ext cx="3744615" cy="37446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DBF0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66017" y="-1872307"/>
            <a:ext cx="3744615" cy="37446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06847" y="-180975"/>
            <a:ext cx="68711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9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30283" y="8532364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59300" y="6542385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4E60B5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18166" y="-805202"/>
            <a:ext cx="3008228" cy="2677509"/>
            <a:chOff x="0" y="0"/>
            <a:chExt cx="1236664" cy="11007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6664" cy="1100707"/>
            </a:xfrm>
            <a:custGeom>
              <a:avLst/>
              <a:gdLst/>
              <a:ahLst/>
              <a:cxnLst/>
              <a:rect l="l" t="t" r="r" b="b"/>
              <a:pathLst>
                <a:path w="1236664" h="1100707">
                  <a:moveTo>
                    <a:pt x="131253" y="0"/>
                  </a:moveTo>
                  <a:lnTo>
                    <a:pt x="1105411" y="0"/>
                  </a:lnTo>
                  <a:cubicBezTo>
                    <a:pt x="1140221" y="0"/>
                    <a:pt x="1173606" y="13828"/>
                    <a:pt x="1198221" y="38443"/>
                  </a:cubicBezTo>
                  <a:cubicBezTo>
                    <a:pt x="1222835" y="63058"/>
                    <a:pt x="1236664" y="96442"/>
                    <a:pt x="1236664" y="131253"/>
                  </a:cubicBezTo>
                  <a:lnTo>
                    <a:pt x="1236664" y="969455"/>
                  </a:lnTo>
                  <a:cubicBezTo>
                    <a:pt x="1236664" y="1004265"/>
                    <a:pt x="1222835" y="1037650"/>
                    <a:pt x="1198221" y="1062264"/>
                  </a:cubicBezTo>
                  <a:cubicBezTo>
                    <a:pt x="1173606" y="1086879"/>
                    <a:pt x="1140221" y="1100707"/>
                    <a:pt x="1105411" y="1100707"/>
                  </a:cubicBezTo>
                  <a:lnTo>
                    <a:pt x="131253" y="1100707"/>
                  </a:lnTo>
                  <a:cubicBezTo>
                    <a:pt x="96442" y="1100707"/>
                    <a:pt x="63058" y="1086879"/>
                    <a:pt x="38443" y="1062264"/>
                  </a:cubicBezTo>
                  <a:cubicBezTo>
                    <a:pt x="13828" y="1037650"/>
                    <a:pt x="0" y="1004265"/>
                    <a:pt x="0" y="969455"/>
                  </a:cubicBezTo>
                  <a:lnTo>
                    <a:pt x="0" y="131253"/>
                  </a:lnTo>
                  <a:cubicBezTo>
                    <a:pt x="0" y="96442"/>
                    <a:pt x="13828" y="63058"/>
                    <a:pt x="38443" y="38443"/>
                  </a:cubicBezTo>
                  <a:cubicBezTo>
                    <a:pt x="63058" y="13828"/>
                    <a:pt x="96442" y="0"/>
                    <a:pt x="131253" y="0"/>
                  </a:cubicBezTo>
                  <a:close/>
                </a:path>
              </a:pathLst>
            </a:custGeom>
            <a:solidFill>
              <a:srgbClr val="7683C0">
                <a:alpha val="1764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36664" cy="1138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179</Words>
  <Application>Microsoft Office PowerPoint</Application>
  <PresentationFormat>Custom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League Spartan</vt:lpstr>
      <vt:lpstr>Atkinson Hyperlegible</vt:lpstr>
      <vt:lpstr>Calibri</vt:lpstr>
      <vt:lpstr>Arial</vt:lpstr>
      <vt:lpstr>Bernoru SemiCondensed</vt:lpstr>
      <vt:lpstr>Garet Bold</vt:lpstr>
      <vt:lpstr>Glacial Indifference Bold</vt:lpstr>
      <vt:lpstr>ABeeZee</vt:lpstr>
      <vt:lpstr>Inter</vt:lpstr>
      <vt:lpstr>Comic Sans</vt:lpstr>
      <vt:lpstr>Gagalin</vt:lpstr>
      <vt:lpstr>HK Grotesk Bold</vt:lpstr>
      <vt:lpstr>Paalalabas Wide</vt:lpstr>
      <vt:lpstr>Atkinson Hyperlegible Bold</vt:lpstr>
      <vt:lpstr>Garet</vt:lpstr>
      <vt:lpstr>Canva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NestUp BD Progress</dc:title>
  <cp:lastModifiedBy>ACER</cp:lastModifiedBy>
  <cp:revision>2</cp:revision>
  <dcterms:created xsi:type="dcterms:W3CDTF">2006-08-16T00:00:00Z</dcterms:created>
  <dcterms:modified xsi:type="dcterms:W3CDTF">2025-07-16T01:59:18Z</dcterms:modified>
  <dc:identifier>DAGtOiiN92w</dc:identifier>
</cp:coreProperties>
</file>